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52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3" r:id="rId6"/>
    <p:sldId id="262" r:id="rId7"/>
    <p:sldId id="272" r:id="rId8"/>
    <p:sldId id="271" r:id="rId9"/>
    <p:sldId id="270" r:id="rId10"/>
    <p:sldId id="264" r:id="rId11"/>
    <p:sldId id="266" r:id="rId12"/>
    <p:sldId id="267" r:id="rId13"/>
    <p:sldId id="268" r:id="rId14"/>
    <p:sldId id="273" r:id="rId15"/>
    <p:sldId id="275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5B6FBEB5-1EC1-4683-9A4B-D2DAB750922C}">
          <p14:sldIdLst>
            <p14:sldId id="256"/>
          </p14:sldIdLst>
        </p14:section>
        <p14:section name="Motivace a cíle" id="{E67D1A10-ED18-413E-B654-0E93FAA9F30E}">
          <p14:sldIdLst>
            <p14:sldId id="263"/>
            <p14:sldId id="262"/>
            <p14:sldId id="272"/>
            <p14:sldId id="271"/>
            <p14:sldId id="270"/>
          </p14:sldIdLst>
        </p14:section>
        <p14:section name="Big Picture" id="{C3A495DC-B7A1-49A7-808B-588E1A0A33DC}">
          <p14:sldIdLst>
            <p14:sldId id="264"/>
          </p14:sldIdLst>
        </p14:section>
        <p14:section name="DPS" id="{A021B967-E228-492C-86BE-A47559298922}">
          <p14:sldIdLst>
            <p14:sldId id="266"/>
            <p14:sldId id="267"/>
          </p14:sldIdLst>
        </p14:section>
        <p14:section name="Firmware" id="{D4897BC0-910B-4118-8236-81228D1AA0B1}">
          <p14:sldIdLst>
            <p14:sldId id="268"/>
            <p14:sldId id="273"/>
            <p14:sldId id="275"/>
            <p14:sldId id="274"/>
          </p14:sldIdLst>
        </p14:section>
        <p14:section name="Software" id="{A4113D46-3AD2-44B5-AF07-F7A16AAD23EA}">
          <p14:sldIdLst>
            <p14:sldId id="276"/>
            <p14:sldId id="277"/>
          </p14:sldIdLst>
        </p14:section>
        <p14:section name="Poděkování" id="{45766D46-CC30-43C1-A02F-98848493A492}">
          <p14:sldIdLst>
            <p14:sldId id="278"/>
          </p14:sldIdLst>
        </p14:section>
        <p14:section name="Otázky Oponenta" id="{D6EBC13F-CA1A-4FEC-8E1D-526915B19036}">
          <p14:sldIdLst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17EB1-A29D-42F7-B52C-5D79C669952C}" v="27" dt="2025-06-12T19:08:14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93" autoAdjust="0"/>
  </p:normalViewPr>
  <p:slideViewPr>
    <p:cSldViewPr snapToGrid="0">
      <p:cViewPr varScale="1">
        <p:scale>
          <a:sx n="89" d="100"/>
          <a:sy n="89" d="100"/>
        </p:scale>
        <p:origin x="14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rašák David (219502)" userId="61207cc1-69bc-47b0-a6d9-61b93b815a6f" providerId="ADAL" clId="{36817EB1-A29D-42F7-B52C-5D79C669952C}"/>
    <pc:docChg chg="undo custSel addSld modSld modMainMaster">
      <pc:chgData name="Strašák David (219502)" userId="61207cc1-69bc-47b0-a6d9-61b93b815a6f" providerId="ADAL" clId="{36817EB1-A29D-42F7-B52C-5D79C669952C}" dt="2025-06-12T19:08:22.575" v="71" actId="1076"/>
      <pc:docMkLst>
        <pc:docMk/>
      </pc:docMkLst>
      <pc:sldChg chg="addSp delSp modSp mod">
        <pc:chgData name="Strašák David (219502)" userId="61207cc1-69bc-47b0-a6d9-61b93b815a6f" providerId="ADAL" clId="{36817EB1-A29D-42F7-B52C-5D79C669952C}" dt="2025-06-12T19:03:21.160" v="44" actId="404"/>
        <pc:sldMkLst>
          <pc:docMk/>
          <pc:sldMk cId="834050406" sldId="256"/>
        </pc:sldMkLst>
        <pc:spChg chg="mod">
          <ac:chgData name="Strašák David (219502)" userId="61207cc1-69bc-47b0-a6d9-61b93b815a6f" providerId="ADAL" clId="{36817EB1-A29D-42F7-B52C-5D79C669952C}" dt="2025-06-12T19:03:14.635" v="42" actId="404"/>
          <ac:spMkLst>
            <pc:docMk/>
            <pc:sldMk cId="834050406" sldId="256"/>
            <ac:spMk id="2" creationId="{050E78D6-F072-48E7-8270-20EFBDD26F36}"/>
          </ac:spMkLst>
        </pc:spChg>
        <pc:spChg chg="mod">
          <ac:chgData name="Strašák David (219502)" userId="61207cc1-69bc-47b0-a6d9-61b93b815a6f" providerId="ADAL" clId="{36817EB1-A29D-42F7-B52C-5D79C669952C}" dt="2025-06-12T19:03:21.160" v="44" actId="404"/>
          <ac:spMkLst>
            <pc:docMk/>
            <pc:sldMk cId="834050406" sldId="256"/>
            <ac:spMk id="3" creationId="{3FC7BD98-5486-489C-BAA0-A69CEFF691B3}"/>
          </ac:spMkLst>
        </pc:spChg>
        <pc:picChg chg="del mod modCrop">
          <ac:chgData name="Strašák David (219502)" userId="61207cc1-69bc-47b0-a6d9-61b93b815a6f" providerId="ADAL" clId="{36817EB1-A29D-42F7-B52C-5D79C669952C}" dt="2025-06-12T19:01:00.875" v="14" actId="478"/>
          <ac:picMkLst>
            <pc:docMk/>
            <pc:sldMk cId="834050406" sldId="256"/>
            <ac:picMk id="4" creationId="{F8A27154-5881-C1FE-2B17-F8C09E94BE25}"/>
          </ac:picMkLst>
        </pc:picChg>
        <pc:picChg chg="add mod ord">
          <ac:chgData name="Strašák David (219502)" userId="61207cc1-69bc-47b0-a6d9-61b93b815a6f" providerId="ADAL" clId="{36817EB1-A29D-42F7-B52C-5D79C669952C}" dt="2025-06-12T19:02:16.821" v="31" actId="170"/>
          <ac:picMkLst>
            <pc:docMk/>
            <pc:sldMk cId="834050406" sldId="256"/>
            <ac:picMk id="6" creationId="{4C698035-FC10-0EAD-1F75-97817BCFADB3}"/>
          </ac:picMkLst>
        </pc:picChg>
      </pc:sldChg>
      <pc:sldChg chg="addSp delSp modSp new mod modTransition modClrScheme chgLayout">
        <pc:chgData name="Strašák David (219502)" userId="61207cc1-69bc-47b0-a6d9-61b93b815a6f" providerId="ADAL" clId="{36817EB1-A29D-42F7-B52C-5D79C669952C}" dt="2025-06-12T19:08:22.575" v="71" actId="1076"/>
        <pc:sldMkLst>
          <pc:docMk/>
          <pc:sldMk cId="1060769742" sldId="263"/>
        </pc:sldMkLst>
        <pc:spChg chg="mod ord">
          <ac:chgData name="Strašák David (219502)" userId="61207cc1-69bc-47b0-a6d9-61b93b815a6f" providerId="ADAL" clId="{36817EB1-A29D-42F7-B52C-5D79C669952C}" dt="2025-06-12T19:06:11.537" v="65" actId="700"/>
          <ac:spMkLst>
            <pc:docMk/>
            <pc:sldMk cId="1060769742" sldId="263"/>
            <ac:spMk id="2" creationId="{6B465D66-DD70-C814-B632-09ADB4ECDA52}"/>
          </ac:spMkLst>
        </pc:spChg>
        <pc:spChg chg="del">
          <ac:chgData name="Strašák David (219502)" userId="61207cc1-69bc-47b0-a6d9-61b93b815a6f" providerId="ADAL" clId="{36817EB1-A29D-42F7-B52C-5D79C669952C}" dt="2025-06-12T19:04:22.378" v="45"/>
          <ac:spMkLst>
            <pc:docMk/>
            <pc:sldMk cId="1060769742" sldId="263"/>
            <ac:spMk id="3" creationId="{51F0FE48-5280-3F2A-650B-FF0B686E0B59}"/>
          </ac:spMkLst>
        </pc:spChg>
        <pc:spChg chg="add del mod ord">
          <ac:chgData name="Strašák David (219502)" userId="61207cc1-69bc-47b0-a6d9-61b93b815a6f" providerId="ADAL" clId="{36817EB1-A29D-42F7-B52C-5D79C669952C}" dt="2025-06-12T19:06:11.537" v="65" actId="700"/>
          <ac:spMkLst>
            <pc:docMk/>
            <pc:sldMk cId="1060769742" sldId="263"/>
            <ac:spMk id="5" creationId="{121704C5-A565-2999-E0F7-720CC6AA2C15}"/>
          </ac:spMkLst>
        </pc:spChg>
        <pc:spChg chg="add mod ord">
          <ac:chgData name="Strašák David (219502)" userId="61207cc1-69bc-47b0-a6d9-61b93b815a6f" providerId="ADAL" clId="{36817EB1-A29D-42F7-B52C-5D79C669952C}" dt="2025-06-12T19:06:11.537" v="65" actId="700"/>
          <ac:spMkLst>
            <pc:docMk/>
            <pc:sldMk cId="1060769742" sldId="263"/>
            <ac:spMk id="6" creationId="{AD50BF9E-4A35-AE07-7EFF-30D3454C68C7}"/>
          </ac:spMkLst>
        </pc:spChg>
        <pc:spChg chg="add del mod ord">
          <ac:chgData name="Strašák David (219502)" userId="61207cc1-69bc-47b0-a6d9-61b93b815a6f" providerId="ADAL" clId="{36817EB1-A29D-42F7-B52C-5D79C669952C}" dt="2025-06-12T19:08:14.276" v="68" actId="931"/>
          <ac:spMkLst>
            <pc:docMk/>
            <pc:sldMk cId="1060769742" sldId="263"/>
            <ac:spMk id="7" creationId="{062A667D-10A0-B15C-B0A6-CEEAD7AEAE08}"/>
          </ac:spMkLst>
        </pc:spChg>
        <pc:picChg chg="add del mod">
          <ac:chgData name="Strašák David (219502)" userId="61207cc1-69bc-47b0-a6d9-61b93b815a6f" providerId="ADAL" clId="{36817EB1-A29D-42F7-B52C-5D79C669952C}" dt="2025-06-12T19:05:26.428" v="58" actId="478"/>
          <ac:picMkLst>
            <pc:docMk/>
            <pc:sldMk cId="1060769742" sldId="263"/>
            <ac:picMk id="4" creationId="{9FA25D81-4267-A6CC-4A00-5A8D1F666B4D}"/>
          </ac:picMkLst>
        </pc:picChg>
        <pc:picChg chg="add mod">
          <ac:chgData name="Strašák David (219502)" userId="61207cc1-69bc-47b0-a6d9-61b93b815a6f" providerId="ADAL" clId="{36817EB1-A29D-42F7-B52C-5D79C669952C}" dt="2025-06-12T19:08:22.575" v="71" actId="1076"/>
          <ac:picMkLst>
            <pc:docMk/>
            <pc:sldMk cId="1060769742" sldId="263"/>
            <ac:picMk id="4" creationId="{B439A22A-4D85-5600-B36D-0B025E207127}"/>
          </ac:picMkLst>
        </pc:picChg>
        <pc:picChg chg="add del mod">
          <ac:chgData name="Strašák David (219502)" userId="61207cc1-69bc-47b0-a6d9-61b93b815a6f" providerId="ADAL" clId="{36817EB1-A29D-42F7-B52C-5D79C669952C}" dt="2025-06-12T19:08:04.419" v="67" actId="478"/>
          <ac:picMkLst>
            <pc:docMk/>
            <pc:sldMk cId="1060769742" sldId="263"/>
            <ac:picMk id="1026" creationId="{1F9162F6-6646-4A08-D538-308183B5A0F5}"/>
          </ac:picMkLst>
        </pc:picChg>
      </pc:sldChg>
      <pc:sldMasterChg chg="addSp delSp mod">
        <pc:chgData name="Strašák David (219502)" userId="61207cc1-69bc-47b0-a6d9-61b93b815a6f" providerId="ADAL" clId="{36817EB1-A29D-42F7-B52C-5D79C669952C}" dt="2025-06-12T18:59:44.629" v="4" actId="478"/>
        <pc:sldMasterMkLst>
          <pc:docMk/>
          <pc:sldMasterMk cId="123102846" sldId="2147483852"/>
        </pc:sldMasterMkLst>
        <pc:cxnChg chg="add del">
          <ac:chgData name="Strašák David (219502)" userId="61207cc1-69bc-47b0-a6d9-61b93b815a6f" providerId="ADAL" clId="{36817EB1-A29D-42F7-B52C-5D79C669952C}" dt="2025-06-12T18:59:44.629" v="4" actId="478"/>
          <ac:cxnSpMkLst>
            <pc:docMk/>
            <pc:sldMasterMk cId="123102846" sldId="2147483852"/>
            <ac:cxnSpMk id="8" creationId="{00000000-0000-0000-0000-000000000000}"/>
          </ac:cxnSpMkLst>
        </pc:cxn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C2E38C-B9EA-4AC4-87C3-18C259F9401A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DPS</a:t>
          </a:r>
        </a:p>
      </dgm:t>
    </dgm:pt>
    <dgm:pt modelId="{56633E21-2D4F-4D35-A163-AA05ACDE458F}" type="parTrans" cxnId="{34B04A36-AFEA-4CD1-A11B-8FBE8A73338B}">
      <dgm:prSet/>
      <dgm:spPr/>
      <dgm:t>
        <a:bodyPr/>
        <a:lstStyle/>
        <a:p>
          <a:endParaRPr lang="en-US" sz="2100" noProof="0" dirty="0"/>
        </a:p>
      </dgm:t>
    </dgm:pt>
    <dgm:pt modelId="{257D8D46-D708-441A-9A94-08C16FB98397}" type="sibTrans" cxnId="{34B04A36-AFEA-4CD1-A11B-8FBE8A73338B}">
      <dgm:prSet/>
      <dgm:spPr/>
      <dgm:t>
        <a:bodyPr/>
        <a:lstStyle/>
        <a:p>
          <a:endParaRPr lang="en-US" noProof="0"/>
        </a:p>
      </dgm:t>
    </dgm:pt>
    <dgm:pt modelId="{6C7ABDD8-2116-4572-BFF1-942DE135219B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Firmware</a:t>
          </a:r>
        </a:p>
      </dgm:t>
    </dgm:pt>
    <dgm:pt modelId="{616469A4-BE2A-4C29-8A52-AB6BAF651012}" type="parTrans" cxnId="{0675954C-3CB5-402E-8880-DDA68CDDB758}">
      <dgm:prSet/>
      <dgm:spPr/>
      <dgm:t>
        <a:bodyPr/>
        <a:lstStyle/>
        <a:p>
          <a:endParaRPr lang="en-US" sz="2100" noProof="0" dirty="0"/>
        </a:p>
      </dgm:t>
    </dgm:pt>
    <dgm:pt modelId="{59BC6248-0FAC-49D0-8357-FB965100BBEE}" type="sibTrans" cxnId="{0675954C-3CB5-402E-8880-DDA68CDDB758}">
      <dgm:prSet/>
      <dgm:spPr/>
      <dgm:t>
        <a:bodyPr/>
        <a:lstStyle/>
        <a:p>
          <a:endParaRPr lang="en-US" noProof="0"/>
        </a:p>
      </dgm:t>
    </dgm:pt>
    <dgm:pt modelId="{44509D9E-58EE-4039-82A1-2A79116ACC93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Software</a:t>
          </a:r>
        </a:p>
      </dgm:t>
    </dgm:pt>
    <dgm:pt modelId="{5C426BE0-998E-4D28-8838-1C847BD83830}" type="parTrans" cxnId="{E0D91B55-A7CF-4FF4-B08D-DBE20AF8C2FE}">
      <dgm:prSet/>
      <dgm:spPr/>
      <dgm:t>
        <a:bodyPr/>
        <a:lstStyle/>
        <a:p>
          <a:endParaRPr lang="en-US" sz="2100" noProof="0" dirty="0"/>
        </a:p>
      </dgm:t>
    </dgm:pt>
    <dgm:pt modelId="{35B7AB1F-21FF-4FAC-BC26-4D944FC0050D}" type="sibTrans" cxnId="{E0D91B55-A7CF-4FF4-B08D-DBE20AF8C2FE}">
      <dgm:prSet/>
      <dgm:spPr/>
      <dgm:t>
        <a:bodyPr/>
        <a:lstStyle/>
        <a:p>
          <a:endParaRPr lang="en-US" noProof="0"/>
        </a:p>
      </dgm:t>
    </dgm:pt>
    <dgm:pt modelId="{731CB9B8-9C9E-4777-B5E5-0C650C1CF671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0F838767-051F-4A41-B5BD-34FB3C75F12B}" type="pres">
      <dgm:prSet presAssocID="{BEC2E38C-B9EA-4AC4-87C3-18C259F9401A}" presName="compNode" presStyleCnt="0"/>
      <dgm:spPr/>
    </dgm:pt>
    <dgm:pt modelId="{5A075809-8C75-4E04-803F-AFF163039B6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yers Design with solid fill"/>
        </a:ext>
      </dgm:extLst>
    </dgm:pt>
    <dgm:pt modelId="{61FEAC64-1B83-4E3A-AA87-4304788BDB55}" type="pres">
      <dgm:prSet presAssocID="{BEC2E38C-B9EA-4AC4-87C3-18C259F9401A}" presName="spaceRect" presStyleCnt="0"/>
      <dgm:spPr/>
    </dgm:pt>
    <dgm:pt modelId="{E15304F6-1159-42A1-9C34-3730AFDDA2CD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</dgm:pt>
    <dgm:pt modelId="{5EF07DF1-4052-44A1-A0AF-0A363D6B0630}" type="pres">
      <dgm:prSet presAssocID="{257D8D46-D708-441A-9A94-08C16FB98397}" presName="sibTrans" presStyleCnt="0"/>
      <dgm:spPr/>
    </dgm:pt>
    <dgm:pt modelId="{076BEFD0-E9ED-4E7F-9673-6E011B5A08E2}" type="pres">
      <dgm:prSet presAssocID="{6C7ABDD8-2116-4572-BFF1-942DE135219B}" presName="compNode" presStyleCnt="0"/>
      <dgm:spPr/>
    </dgm:pt>
    <dgm:pt modelId="{149365D4-02F1-45AD-91FD-EDDC4F0E9A67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447A0DDA-36E4-40AA-925D-E48F6CE3CB04}" type="pres">
      <dgm:prSet presAssocID="{6C7ABDD8-2116-4572-BFF1-942DE135219B}" presName="spaceRect" presStyleCnt="0"/>
      <dgm:spPr/>
    </dgm:pt>
    <dgm:pt modelId="{4BFFB028-C0D7-44EE-803C-2FE7CB0A5632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</dgm:pt>
    <dgm:pt modelId="{BD707A12-FF25-4CE0-97F9-4B4B6BAF0972}" type="pres">
      <dgm:prSet presAssocID="{59BC6248-0FAC-49D0-8357-FB965100BBEE}" presName="sibTrans" presStyleCnt="0"/>
      <dgm:spPr/>
    </dgm:pt>
    <dgm:pt modelId="{5CC278AE-9618-4F63-A36B-DABFF003969D}" type="pres">
      <dgm:prSet presAssocID="{44509D9E-58EE-4039-82A1-2A79116ACC93}" presName="compNode" presStyleCnt="0"/>
      <dgm:spPr/>
    </dgm:pt>
    <dgm:pt modelId="{72D006BC-B9B3-458C-9768-07D20D6CD37A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line Network with solid fill"/>
        </a:ext>
      </dgm:extLst>
    </dgm:pt>
    <dgm:pt modelId="{E1CA841E-18DE-4CC2-894E-42813BF3A61C}" type="pres">
      <dgm:prSet presAssocID="{44509D9E-58EE-4039-82A1-2A79116ACC93}" presName="spaceRect" presStyleCnt="0"/>
      <dgm:spPr/>
    </dgm:pt>
    <dgm:pt modelId="{7A8D41E0-D064-4F64-B2E2-37349575417C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2D9BD25-E96B-4410-A062-9484C5CE02DA}" type="presOf" srcId="{1AF866C9-4A03-4AD4-8E51-2BAE1EB6D173}" destId="{731CB9B8-9C9E-4777-B5E5-0C650C1CF671}" srcOrd="0" destOrd="0" presId="urn:microsoft.com/office/officeart/2018/2/layout/Icon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27509A94-55FC-46A0-A9A6-A22BC85E8597}" type="presOf" srcId="{6C7ABDD8-2116-4572-BFF1-942DE135219B}" destId="{4BFFB028-C0D7-44EE-803C-2FE7CB0A5632}" srcOrd="0" destOrd="0" presId="urn:microsoft.com/office/officeart/2018/2/layout/IconLabelList"/>
    <dgm:cxn modelId="{5A02ECB6-7367-493F-9D45-440E8F6BA283}" type="presOf" srcId="{44509D9E-58EE-4039-82A1-2A79116ACC93}" destId="{7A8D41E0-D064-4F64-B2E2-37349575417C}" srcOrd="0" destOrd="0" presId="urn:microsoft.com/office/officeart/2018/2/layout/IconLabelList"/>
    <dgm:cxn modelId="{2FC20AD0-E211-4DAB-A7E2-76FB18A84C4C}" type="presOf" srcId="{BEC2E38C-B9EA-4AC4-87C3-18C259F9401A}" destId="{E15304F6-1159-42A1-9C34-3730AFDDA2CD}" srcOrd="0" destOrd="0" presId="urn:microsoft.com/office/officeart/2018/2/layout/IconLabelList"/>
    <dgm:cxn modelId="{1DAC79F4-86A2-4FF2-973C-E58AD2F0F8A9}" type="presParOf" srcId="{731CB9B8-9C9E-4777-B5E5-0C650C1CF671}" destId="{0F838767-051F-4A41-B5BD-34FB3C75F12B}" srcOrd="0" destOrd="0" presId="urn:microsoft.com/office/officeart/2018/2/layout/IconLabelList"/>
    <dgm:cxn modelId="{C7E8690E-516D-4499-BDF5-191A25F02037}" type="presParOf" srcId="{0F838767-051F-4A41-B5BD-34FB3C75F12B}" destId="{5A075809-8C75-4E04-803F-AFF163039B65}" srcOrd="0" destOrd="0" presId="urn:microsoft.com/office/officeart/2018/2/layout/IconLabelList"/>
    <dgm:cxn modelId="{9A5CBF75-80AD-4A7D-97A2-4D65DA7FC8AD}" type="presParOf" srcId="{0F838767-051F-4A41-B5BD-34FB3C75F12B}" destId="{61FEAC64-1B83-4E3A-AA87-4304788BDB55}" srcOrd="1" destOrd="0" presId="urn:microsoft.com/office/officeart/2018/2/layout/IconLabelList"/>
    <dgm:cxn modelId="{5E64FA2A-8C48-4725-82DB-EBF6A2443D54}" type="presParOf" srcId="{0F838767-051F-4A41-B5BD-34FB3C75F12B}" destId="{E15304F6-1159-42A1-9C34-3730AFDDA2CD}" srcOrd="2" destOrd="0" presId="urn:microsoft.com/office/officeart/2018/2/layout/IconLabelList"/>
    <dgm:cxn modelId="{BE88A013-45F8-4A54-AB05-45FD35ADC38F}" type="presParOf" srcId="{731CB9B8-9C9E-4777-B5E5-0C650C1CF671}" destId="{5EF07DF1-4052-44A1-A0AF-0A363D6B0630}" srcOrd="1" destOrd="0" presId="urn:microsoft.com/office/officeart/2018/2/layout/IconLabelList"/>
    <dgm:cxn modelId="{9AC2D573-1C38-45BC-8067-16F43F77C5C0}" type="presParOf" srcId="{731CB9B8-9C9E-4777-B5E5-0C650C1CF671}" destId="{076BEFD0-E9ED-4E7F-9673-6E011B5A08E2}" srcOrd="2" destOrd="0" presId="urn:microsoft.com/office/officeart/2018/2/layout/IconLabelList"/>
    <dgm:cxn modelId="{B194EC7C-050A-4B04-A866-3DAB87F9E173}" type="presParOf" srcId="{076BEFD0-E9ED-4E7F-9673-6E011B5A08E2}" destId="{149365D4-02F1-45AD-91FD-EDDC4F0E9A67}" srcOrd="0" destOrd="0" presId="urn:microsoft.com/office/officeart/2018/2/layout/IconLabelList"/>
    <dgm:cxn modelId="{33789C51-F098-4835-AC2F-FAF87397EF84}" type="presParOf" srcId="{076BEFD0-E9ED-4E7F-9673-6E011B5A08E2}" destId="{447A0DDA-36E4-40AA-925D-E48F6CE3CB04}" srcOrd="1" destOrd="0" presId="urn:microsoft.com/office/officeart/2018/2/layout/IconLabelList"/>
    <dgm:cxn modelId="{255FDD29-5710-4FC9-863C-C220C7442AE7}" type="presParOf" srcId="{076BEFD0-E9ED-4E7F-9673-6E011B5A08E2}" destId="{4BFFB028-C0D7-44EE-803C-2FE7CB0A5632}" srcOrd="2" destOrd="0" presId="urn:microsoft.com/office/officeart/2018/2/layout/IconLabelList"/>
    <dgm:cxn modelId="{731028BA-21F4-4D07-8496-65CB56591CE5}" type="presParOf" srcId="{731CB9B8-9C9E-4777-B5E5-0C650C1CF671}" destId="{BD707A12-FF25-4CE0-97F9-4B4B6BAF0972}" srcOrd="3" destOrd="0" presId="urn:microsoft.com/office/officeart/2018/2/layout/IconLabelList"/>
    <dgm:cxn modelId="{154AD7BE-B962-4212-9F3B-E5F9DB8DDE7D}" type="presParOf" srcId="{731CB9B8-9C9E-4777-B5E5-0C650C1CF671}" destId="{5CC278AE-9618-4F63-A36B-DABFF003969D}" srcOrd="4" destOrd="0" presId="urn:microsoft.com/office/officeart/2018/2/layout/IconLabelList"/>
    <dgm:cxn modelId="{4E79B4FC-C1F5-4F20-9EF8-4F94FD2D8A6D}" type="presParOf" srcId="{5CC278AE-9618-4F63-A36B-DABFF003969D}" destId="{72D006BC-B9B3-458C-9768-07D20D6CD37A}" srcOrd="0" destOrd="0" presId="urn:microsoft.com/office/officeart/2018/2/layout/IconLabelList"/>
    <dgm:cxn modelId="{A5C54848-9E78-49FD-9EF1-C095038B5AD4}" type="presParOf" srcId="{5CC278AE-9618-4F63-A36B-DABFF003969D}" destId="{E1CA841E-18DE-4CC2-894E-42813BF3A61C}" srcOrd="1" destOrd="0" presId="urn:microsoft.com/office/officeart/2018/2/layout/IconLabelList"/>
    <dgm:cxn modelId="{7E8EA5BF-02CC-41C2-A7CF-B153778365B6}" type="presParOf" srcId="{5CC278AE-9618-4F63-A36B-DABFF003969D}" destId="{7A8D41E0-D064-4F64-B2E2-3734957541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F6974B-94C6-480D-B404-905FC30540A1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C14C2A-4BC5-4545-B4E6-023D01BF61CB}">
      <dgm:prSet phldrT="[Text]"/>
      <dgm:spPr/>
      <dgm:t>
        <a:bodyPr/>
        <a:lstStyle/>
        <a:p>
          <a:endParaRPr lang="cs-CZ" noProof="0" dirty="0"/>
        </a:p>
      </dgm:t>
    </dgm:pt>
    <dgm:pt modelId="{7F0ACC8B-3CD7-406C-BA52-DF4F7B0E4E63}" type="parTrans" cxnId="{22254D21-DFF2-48CB-9FBF-EEA928CEA773}">
      <dgm:prSet/>
      <dgm:spPr/>
      <dgm:t>
        <a:bodyPr/>
        <a:lstStyle/>
        <a:p>
          <a:endParaRPr lang="en-US"/>
        </a:p>
      </dgm:t>
    </dgm:pt>
    <dgm:pt modelId="{75F89355-D995-4A44-8E6D-D4E1695CEE3D}" type="sibTrans" cxnId="{22254D21-DFF2-48CB-9FBF-EEA928CEA773}">
      <dgm:prSet/>
      <dgm:spPr/>
      <dgm:t>
        <a:bodyPr/>
        <a:lstStyle/>
        <a:p>
          <a:endParaRPr lang="en-US"/>
        </a:p>
      </dgm:t>
    </dgm:pt>
    <dgm:pt modelId="{F5892C18-6CCC-4EA1-B375-5A26F8811067}">
      <dgm:prSet phldrT="[Text]"/>
      <dgm:spPr/>
      <dgm:t>
        <a:bodyPr/>
        <a:lstStyle/>
        <a:p>
          <a:endParaRPr lang="cs-CZ" noProof="0" dirty="0"/>
        </a:p>
      </dgm:t>
    </dgm:pt>
    <dgm:pt modelId="{056110F9-4D16-47EC-97B3-DD93BBDBE7A1}" type="parTrans" cxnId="{1D9CD504-D8B8-4008-BA3D-8E97327416CF}">
      <dgm:prSet/>
      <dgm:spPr/>
      <dgm:t>
        <a:bodyPr/>
        <a:lstStyle/>
        <a:p>
          <a:endParaRPr lang="en-US"/>
        </a:p>
      </dgm:t>
    </dgm:pt>
    <dgm:pt modelId="{BC3572CA-C121-4D53-B8FA-F6BBBF22CABE}" type="sibTrans" cxnId="{1D9CD504-D8B8-4008-BA3D-8E97327416CF}">
      <dgm:prSet/>
      <dgm:spPr/>
      <dgm:t>
        <a:bodyPr/>
        <a:lstStyle/>
        <a:p>
          <a:endParaRPr lang="en-US"/>
        </a:p>
      </dgm:t>
    </dgm:pt>
    <dgm:pt modelId="{6F90C883-DA8B-4723-BF0E-8B97D372DB9B}" type="pres">
      <dgm:prSet presAssocID="{8EF6974B-94C6-480D-B404-905FC30540A1}" presName="Name0" presStyleCnt="0">
        <dgm:presLayoutVars>
          <dgm:dir/>
          <dgm:resizeHandles val="exact"/>
        </dgm:presLayoutVars>
      </dgm:prSet>
      <dgm:spPr/>
    </dgm:pt>
    <dgm:pt modelId="{4C44DEBC-2884-4E27-8B04-8AFCA2850BB9}" type="pres">
      <dgm:prSet presAssocID="{DBC14C2A-4BC5-4545-B4E6-023D01BF61CB}" presName="compNode" presStyleCnt="0"/>
      <dgm:spPr/>
    </dgm:pt>
    <dgm:pt modelId="{6B52876C-4B00-49DE-9618-1BB5210C5A39}" type="pres">
      <dgm:prSet presAssocID="{DBC14C2A-4BC5-4545-B4E6-023D01BF61CB}" presName="pictRect" presStyleLbl="node1" presStyleIdx="0" presStyleCnt="2" custScaleY="279991" custLinFactNeighborX="3929" custLinFactNeighborY="-126"/>
      <dgm:spPr>
        <a:blipFill>
          <a:blip xmlns:r="http://schemas.openxmlformats.org/officeDocument/2006/relationships" r:embed="rId1"/>
          <a:srcRect/>
          <a:stretch>
            <a:fillRect t="-3000" b="-3000"/>
          </a:stretch>
        </a:blipFill>
      </dgm:spPr>
    </dgm:pt>
    <dgm:pt modelId="{BB1878D7-8231-4B37-9DD4-9A580A68D8E2}" type="pres">
      <dgm:prSet presAssocID="{DBC14C2A-4BC5-4545-B4E6-023D01BF61CB}" presName="textRect" presStyleLbl="revTx" presStyleIdx="0" presStyleCnt="2" custLinFactY="54419" custLinFactNeighborX="3929" custLinFactNeighborY="100000">
        <dgm:presLayoutVars>
          <dgm:bulletEnabled val="1"/>
        </dgm:presLayoutVars>
      </dgm:prSet>
      <dgm:spPr/>
    </dgm:pt>
    <dgm:pt modelId="{49818977-D3E2-47D9-9E33-7689952F4E1E}" type="pres">
      <dgm:prSet presAssocID="{75F89355-D995-4A44-8E6D-D4E1695CEE3D}" presName="sibTrans" presStyleLbl="sibTrans2D1" presStyleIdx="0" presStyleCnt="0"/>
      <dgm:spPr/>
    </dgm:pt>
    <dgm:pt modelId="{648A3664-A854-4F12-AEF9-B0E2CE8CDD59}" type="pres">
      <dgm:prSet presAssocID="{F5892C18-6CCC-4EA1-B375-5A26F8811067}" presName="compNode" presStyleCnt="0"/>
      <dgm:spPr/>
    </dgm:pt>
    <dgm:pt modelId="{B4845B59-E956-4781-BD6C-77257B1D2644}" type="pres">
      <dgm:prSet presAssocID="{F5892C18-6CCC-4EA1-B375-5A26F8811067}" presName="pictRect" presStyleLbl="node1" presStyleIdx="1" presStyleCnt="2" custScaleY="279991" custLinFactNeighborY="-126"/>
      <dgm:spPr>
        <a:blipFill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1724227C-E894-4907-895E-4B34E396306E}" type="pres">
      <dgm:prSet presAssocID="{F5892C18-6CCC-4EA1-B375-5A26F8811067}" presName="textRect" presStyleLbl="revTx" presStyleIdx="1" presStyleCnt="2" custLinFactY="51626" custLinFactNeighborY="100000">
        <dgm:presLayoutVars>
          <dgm:bulletEnabled val="1"/>
        </dgm:presLayoutVars>
      </dgm:prSet>
      <dgm:spPr/>
    </dgm:pt>
  </dgm:ptLst>
  <dgm:cxnLst>
    <dgm:cxn modelId="{1D9CD504-D8B8-4008-BA3D-8E97327416CF}" srcId="{8EF6974B-94C6-480D-B404-905FC30540A1}" destId="{F5892C18-6CCC-4EA1-B375-5A26F8811067}" srcOrd="1" destOrd="0" parTransId="{056110F9-4D16-47EC-97B3-DD93BBDBE7A1}" sibTransId="{BC3572CA-C121-4D53-B8FA-F6BBBF22CABE}"/>
    <dgm:cxn modelId="{22254D21-DFF2-48CB-9FBF-EEA928CEA773}" srcId="{8EF6974B-94C6-480D-B404-905FC30540A1}" destId="{DBC14C2A-4BC5-4545-B4E6-023D01BF61CB}" srcOrd="0" destOrd="0" parTransId="{7F0ACC8B-3CD7-406C-BA52-DF4F7B0E4E63}" sibTransId="{75F89355-D995-4A44-8E6D-D4E1695CEE3D}"/>
    <dgm:cxn modelId="{32685926-987C-4300-9712-D0BEDC181F78}" type="presOf" srcId="{8EF6974B-94C6-480D-B404-905FC30540A1}" destId="{6F90C883-DA8B-4723-BF0E-8B97D372DB9B}" srcOrd="0" destOrd="0" presId="urn:microsoft.com/office/officeart/2005/8/layout/pList1"/>
    <dgm:cxn modelId="{DCB3B952-8EF1-4A34-9E8E-435CD007DB26}" type="presOf" srcId="{F5892C18-6CCC-4EA1-B375-5A26F8811067}" destId="{1724227C-E894-4907-895E-4B34E396306E}" srcOrd="0" destOrd="0" presId="urn:microsoft.com/office/officeart/2005/8/layout/pList1"/>
    <dgm:cxn modelId="{6B6E499C-8FE5-425C-854D-BB64040A306A}" type="presOf" srcId="{DBC14C2A-4BC5-4545-B4E6-023D01BF61CB}" destId="{BB1878D7-8231-4B37-9DD4-9A580A68D8E2}" srcOrd="0" destOrd="0" presId="urn:microsoft.com/office/officeart/2005/8/layout/pList1"/>
    <dgm:cxn modelId="{BF559FA8-6110-4143-AD8C-D7144C10FA23}" type="presOf" srcId="{75F89355-D995-4A44-8E6D-D4E1695CEE3D}" destId="{49818977-D3E2-47D9-9E33-7689952F4E1E}" srcOrd="0" destOrd="0" presId="urn:microsoft.com/office/officeart/2005/8/layout/pList1"/>
    <dgm:cxn modelId="{5D4C9721-F4EB-461F-9ED6-2279046F75B4}" type="presParOf" srcId="{6F90C883-DA8B-4723-BF0E-8B97D372DB9B}" destId="{4C44DEBC-2884-4E27-8B04-8AFCA2850BB9}" srcOrd="0" destOrd="0" presId="urn:microsoft.com/office/officeart/2005/8/layout/pList1"/>
    <dgm:cxn modelId="{E0137C1A-DCBA-437A-AD01-1387E861A0B0}" type="presParOf" srcId="{4C44DEBC-2884-4E27-8B04-8AFCA2850BB9}" destId="{6B52876C-4B00-49DE-9618-1BB5210C5A39}" srcOrd="0" destOrd="0" presId="urn:microsoft.com/office/officeart/2005/8/layout/pList1"/>
    <dgm:cxn modelId="{E4234534-FF46-455E-A2DF-4E427B04921B}" type="presParOf" srcId="{4C44DEBC-2884-4E27-8B04-8AFCA2850BB9}" destId="{BB1878D7-8231-4B37-9DD4-9A580A68D8E2}" srcOrd="1" destOrd="0" presId="urn:microsoft.com/office/officeart/2005/8/layout/pList1"/>
    <dgm:cxn modelId="{9FB37CE4-C321-4BF7-AD1F-A73AAB739708}" type="presParOf" srcId="{6F90C883-DA8B-4723-BF0E-8B97D372DB9B}" destId="{49818977-D3E2-47D9-9E33-7689952F4E1E}" srcOrd="1" destOrd="0" presId="urn:microsoft.com/office/officeart/2005/8/layout/pList1"/>
    <dgm:cxn modelId="{913DDE9A-2E99-4D7B-B675-2E63C6351AE5}" type="presParOf" srcId="{6F90C883-DA8B-4723-BF0E-8B97D372DB9B}" destId="{648A3664-A854-4F12-AEF9-B0E2CE8CDD59}" srcOrd="2" destOrd="0" presId="urn:microsoft.com/office/officeart/2005/8/layout/pList1"/>
    <dgm:cxn modelId="{759FE8A5-8520-4430-BB09-58018EF4E167}" type="presParOf" srcId="{648A3664-A854-4F12-AEF9-B0E2CE8CDD59}" destId="{B4845B59-E956-4781-BD6C-77257B1D2644}" srcOrd="0" destOrd="0" presId="urn:microsoft.com/office/officeart/2005/8/layout/pList1"/>
    <dgm:cxn modelId="{C4B966C9-020F-4A21-9433-ECAA84B2823B}" type="presParOf" srcId="{648A3664-A854-4F12-AEF9-B0E2CE8CDD59}" destId="{1724227C-E894-4907-895E-4B34E396306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9D3D48-405A-4FE7-B3F9-9CF6EC99D856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E900E8-2440-4856-B9D3-A66D77D3948D}">
      <dgm:prSet phldrT="[Text]"/>
      <dgm:spPr/>
      <dgm:t>
        <a:bodyPr/>
        <a:lstStyle/>
        <a:p>
          <a:r>
            <a:rPr lang="cs-CZ" noProof="0" dirty="0"/>
            <a:t>Ovládání</a:t>
          </a:r>
        </a:p>
      </dgm:t>
    </dgm:pt>
    <dgm:pt modelId="{DE9AEC3F-91B8-497D-AFE0-1A2EE5DB24FE}" type="parTrans" cxnId="{63C90AF1-9226-4FDF-9E35-67B3AF1E82C7}">
      <dgm:prSet/>
      <dgm:spPr/>
      <dgm:t>
        <a:bodyPr/>
        <a:lstStyle/>
        <a:p>
          <a:endParaRPr lang="en-US"/>
        </a:p>
      </dgm:t>
    </dgm:pt>
    <dgm:pt modelId="{FAEDD015-619C-4FB4-BE2B-ACF8E34AC67D}" type="sibTrans" cxnId="{63C90AF1-9226-4FDF-9E35-67B3AF1E82C7}">
      <dgm:prSet/>
      <dgm:spPr/>
      <dgm:t>
        <a:bodyPr/>
        <a:lstStyle/>
        <a:p>
          <a:endParaRPr lang="en-US"/>
        </a:p>
      </dgm:t>
    </dgm:pt>
    <dgm:pt modelId="{54BD7BEA-44E9-41A5-9631-F45142FC963B}">
      <dgm:prSet phldrT="[Text]"/>
      <dgm:spPr/>
      <dgm:t>
        <a:bodyPr/>
        <a:lstStyle/>
        <a:p>
          <a:r>
            <a:rPr lang="cs-CZ" noProof="0" dirty="0"/>
            <a:t>Nastavení</a:t>
          </a:r>
        </a:p>
      </dgm:t>
    </dgm:pt>
    <dgm:pt modelId="{08A25DC6-400E-4BA2-9214-897A4F163D6B}" type="parTrans" cxnId="{BA2EF814-4F5D-40E1-80E8-DD0E0FFB07BE}">
      <dgm:prSet/>
      <dgm:spPr/>
      <dgm:t>
        <a:bodyPr/>
        <a:lstStyle/>
        <a:p>
          <a:endParaRPr lang="en-US"/>
        </a:p>
      </dgm:t>
    </dgm:pt>
    <dgm:pt modelId="{6843F1AA-687E-4D13-8FA5-9426C72B2858}" type="sibTrans" cxnId="{BA2EF814-4F5D-40E1-80E8-DD0E0FFB07BE}">
      <dgm:prSet/>
      <dgm:spPr/>
      <dgm:t>
        <a:bodyPr/>
        <a:lstStyle/>
        <a:p>
          <a:endParaRPr lang="en-US"/>
        </a:p>
      </dgm:t>
    </dgm:pt>
    <dgm:pt modelId="{102BDD4A-C5B1-4BA7-A2EB-026609B623FD}">
      <dgm:prSet phldrT="[Text]"/>
      <dgm:spPr/>
      <dgm:t>
        <a:bodyPr/>
        <a:lstStyle/>
        <a:p>
          <a:r>
            <a:rPr lang="cs-CZ" noProof="0" dirty="0"/>
            <a:t>Pomoc</a:t>
          </a:r>
        </a:p>
      </dgm:t>
    </dgm:pt>
    <dgm:pt modelId="{FF377D94-CD24-4ED3-B293-5F5A2CFB7E7D}" type="parTrans" cxnId="{D5E47761-6746-42EA-B753-DF74BA86E19A}">
      <dgm:prSet/>
      <dgm:spPr/>
      <dgm:t>
        <a:bodyPr/>
        <a:lstStyle/>
        <a:p>
          <a:endParaRPr lang="en-US"/>
        </a:p>
      </dgm:t>
    </dgm:pt>
    <dgm:pt modelId="{5E804FAB-911A-423F-9F2F-F2A96ACF4076}" type="sibTrans" cxnId="{D5E47761-6746-42EA-B753-DF74BA86E19A}">
      <dgm:prSet/>
      <dgm:spPr/>
      <dgm:t>
        <a:bodyPr/>
        <a:lstStyle/>
        <a:p>
          <a:endParaRPr lang="en-US"/>
        </a:p>
      </dgm:t>
    </dgm:pt>
    <dgm:pt modelId="{5CF94220-6E8D-4883-A8C4-167025746156}" type="pres">
      <dgm:prSet presAssocID="{CC9D3D48-405A-4FE7-B3F9-9CF6EC99D856}" presName="Name0" presStyleCnt="0">
        <dgm:presLayoutVars>
          <dgm:dir/>
          <dgm:resizeHandles val="exact"/>
        </dgm:presLayoutVars>
      </dgm:prSet>
      <dgm:spPr/>
    </dgm:pt>
    <dgm:pt modelId="{DF9F8477-E81F-4F96-B9D3-037313AF1CB5}" type="pres">
      <dgm:prSet presAssocID="{07E900E8-2440-4856-B9D3-A66D77D3948D}" presName="compNode" presStyleCnt="0"/>
      <dgm:spPr/>
    </dgm:pt>
    <dgm:pt modelId="{781472B9-A1DE-4A54-8523-7499EEDF2FC8}" type="pres">
      <dgm:prSet presAssocID="{07E900E8-2440-4856-B9D3-A66D77D3948D}" presName="pictRect" presStyleLbl="node1" presStyleIdx="0" presStyleCnt="3" custScaleX="83065" custScaleY="206673" custLinFactNeighborX="-57" custLinFactNeighborY="-20217"/>
      <dgm:spPr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effectLst>
          <a:softEdge rad="0"/>
        </a:effectLst>
      </dgm:spPr>
    </dgm:pt>
    <dgm:pt modelId="{490D1D97-19FA-40B2-B563-9C4839A105F5}" type="pres">
      <dgm:prSet presAssocID="{07E900E8-2440-4856-B9D3-A66D77D3948D}" presName="textRect" presStyleLbl="revTx" presStyleIdx="0" presStyleCnt="3" custScaleY="66849" custLinFactNeighborX="-57" custLinFactNeighborY="37547">
        <dgm:presLayoutVars>
          <dgm:bulletEnabled val="1"/>
        </dgm:presLayoutVars>
      </dgm:prSet>
      <dgm:spPr/>
    </dgm:pt>
    <dgm:pt modelId="{E87CB4B4-8F78-4ECB-9348-A5C31B41517D}" type="pres">
      <dgm:prSet presAssocID="{FAEDD015-619C-4FB4-BE2B-ACF8E34AC67D}" presName="sibTrans" presStyleLbl="sibTrans2D1" presStyleIdx="0" presStyleCnt="0"/>
      <dgm:spPr/>
    </dgm:pt>
    <dgm:pt modelId="{54563F76-7112-4489-B97F-0BB157A88510}" type="pres">
      <dgm:prSet presAssocID="{54BD7BEA-44E9-41A5-9631-F45142FC963B}" presName="compNode" presStyleCnt="0"/>
      <dgm:spPr/>
    </dgm:pt>
    <dgm:pt modelId="{1A5B8986-EBA8-4E86-9B6D-E7F0579DF9E9}" type="pres">
      <dgm:prSet presAssocID="{54BD7BEA-44E9-41A5-9631-F45142FC963B}" presName="pictRect" presStyleLbl="node1" presStyleIdx="1" presStyleCnt="3" custScaleX="83065" custScaleY="206673" custLinFactNeighborX="3" custLinFactNeighborY="-20217"/>
      <dgm:spPr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11000" b="-11000"/>
          </a:stretch>
        </a:blipFill>
        <a:effectLst>
          <a:softEdge rad="0"/>
        </a:effectLst>
      </dgm:spPr>
    </dgm:pt>
    <dgm:pt modelId="{E05D96EB-571B-4AFA-84C8-BE83790CAA84}" type="pres">
      <dgm:prSet presAssocID="{54BD7BEA-44E9-41A5-9631-F45142FC963B}" presName="textRect" presStyleLbl="revTx" presStyleIdx="1" presStyleCnt="3" custScaleY="66849" custLinFactNeighborX="3" custLinFactNeighborY="37547">
        <dgm:presLayoutVars>
          <dgm:bulletEnabled val="1"/>
        </dgm:presLayoutVars>
      </dgm:prSet>
      <dgm:spPr/>
    </dgm:pt>
    <dgm:pt modelId="{4FB31CFE-9BF1-4919-8E1E-5C0C6530B2E7}" type="pres">
      <dgm:prSet presAssocID="{6843F1AA-687E-4D13-8FA5-9426C72B2858}" presName="sibTrans" presStyleLbl="sibTrans2D1" presStyleIdx="0" presStyleCnt="0"/>
      <dgm:spPr/>
    </dgm:pt>
    <dgm:pt modelId="{78FBA421-E28B-4E05-84C6-07BB733F6C0F}" type="pres">
      <dgm:prSet presAssocID="{102BDD4A-C5B1-4BA7-A2EB-026609B623FD}" presName="compNode" presStyleCnt="0"/>
      <dgm:spPr/>
    </dgm:pt>
    <dgm:pt modelId="{3E332617-073C-4C34-B17D-8E608EBA6943}" type="pres">
      <dgm:prSet presAssocID="{102BDD4A-C5B1-4BA7-A2EB-026609B623FD}" presName="pictRect" presStyleLbl="node1" presStyleIdx="2" presStyleCnt="3" custScaleX="83065" custScaleY="206673" custLinFactNeighborX="63" custLinFactNeighborY="-15806"/>
      <dgm:spPr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t="-11000" b="-11000"/>
          </a:stretch>
        </a:blipFill>
        <a:effectLst>
          <a:softEdge rad="0"/>
        </a:effectLst>
      </dgm:spPr>
    </dgm:pt>
    <dgm:pt modelId="{DE3F9ADB-06FE-4594-96C3-0D583D45B8FD}" type="pres">
      <dgm:prSet presAssocID="{102BDD4A-C5B1-4BA7-A2EB-026609B623FD}" presName="textRect" presStyleLbl="revTx" presStyleIdx="2" presStyleCnt="3" custScaleY="66827" custLinFactNeighborX="63" custLinFactNeighborY="37432">
        <dgm:presLayoutVars>
          <dgm:bulletEnabled val="1"/>
        </dgm:presLayoutVars>
      </dgm:prSet>
      <dgm:spPr/>
    </dgm:pt>
  </dgm:ptLst>
  <dgm:cxnLst>
    <dgm:cxn modelId="{BA2EF814-4F5D-40E1-80E8-DD0E0FFB07BE}" srcId="{CC9D3D48-405A-4FE7-B3F9-9CF6EC99D856}" destId="{54BD7BEA-44E9-41A5-9631-F45142FC963B}" srcOrd="1" destOrd="0" parTransId="{08A25DC6-400E-4BA2-9214-897A4F163D6B}" sibTransId="{6843F1AA-687E-4D13-8FA5-9426C72B2858}"/>
    <dgm:cxn modelId="{D5E47761-6746-42EA-B753-DF74BA86E19A}" srcId="{CC9D3D48-405A-4FE7-B3F9-9CF6EC99D856}" destId="{102BDD4A-C5B1-4BA7-A2EB-026609B623FD}" srcOrd="2" destOrd="0" parTransId="{FF377D94-CD24-4ED3-B293-5F5A2CFB7E7D}" sibTransId="{5E804FAB-911A-423F-9F2F-F2A96ACF4076}"/>
    <dgm:cxn modelId="{9A659E43-3F97-4C0A-98C0-A120CC26D2DE}" type="presOf" srcId="{54BD7BEA-44E9-41A5-9631-F45142FC963B}" destId="{E05D96EB-571B-4AFA-84C8-BE83790CAA84}" srcOrd="0" destOrd="0" presId="urn:microsoft.com/office/officeart/2005/8/layout/pList1"/>
    <dgm:cxn modelId="{ED4AE16C-15B0-4275-BAD6-0377E70ADE0A}" type="presOf" srcId="{07E900E8-2440-4856-B9D3-A66D77D3948D}" destId="{490D1D97-19FA-40B2-B563-9C4839A105F5}" srcOrd="0" destOrd="0" presId="urn:microsoft.com/office/officeart/2005/8/layout/pList1"/>
    <dgm:cxn modelId="{27BB78B0-A8A1-441F-A20F-27CE9D1FC35D}" type="presOf" srcId="{FAEDD015-619C-4FB4-BE2B-ACF8E34AC67D}" destId="{E87CB4B4-8F78-4ECB-9348-A5C31B41517D}" srcOrd="0" destOrd="0" presId="urn:microsoft.com/office/officeart/2005/8/layout/pList1"/>
    <dgm:cxn modelId="{C1DF25C1-9C9C-47EB-A04D-D18550F567D8}" type="presOf" srcId="{6843F1AA-687E-4D13-8FA5-9426C72B2858}" destId="{4FB31CFE-9BF1-4919-8E1E-5C0C6530B2E7}" srcOrd="0" destOrd="0" presId="urn:microsoft.com/office/officeart/2005/8/layout/pList1"/>
    <dgm:cxn modelId="{CEC737CC-B28C-425E-8D7A-1941C1D46508}" type="presOf" srcId="{CC9D3D48-405A-4FE7-B3F9-9CF6EC99D856}" destId="{5CF94220-6E8D-4883-A8C4-167025746156}" srcOrd="0" destOrd="0" presId="urn:microsoft.com/office/officeart/2005/8/layout/pList1"/>
    <dgm:cxn modelId="{D4E6B3E7-4D66-4115-B74A-8F78A09498D2}" type="presOf" srcId="{102BDD4A-C5B1-4BA7-A2EB-026609B623FD}" destId="{DE3F9ADB-06FE-4594-96C3-0D583D45B8FD}" srcOrd="0" destOrd="0" presId="urn:microsoft.com/office/officeart/2005/8/layout/pList1"/>
    <dgm:cxn modelId="{63C90AF1-9226-4FDF-9E35-67B3AF1E82C7}" srcId="{CC9D3D48-405A-4FE7-B3F9-9CF6EC99D856}" destId="{07E900E8-2440-4856-B9D3-A66D77D3948D}" srcOrd="0" destOrd="0" parTransId="{DE9AEC3F-91B8-497D-AFE0-1A2EE5DB24FE}" sibTransId="{FAEDD015-619C-4FB4-BE2B-ACF8E34AC67D}"/>
    <dgm:cxn modelId="{D8B0DF15-CF4C-4538-8F4D-144FE2E925DB}" type="presParOf" srcId="{5CF94220-6E8D-4883-A8C4-167025746156}" destId="{DF9F8477-E81F-4F96-B9D3-037313AF1CB5}" srcOrd="0" destOrd="0" presId="urn:microsoft.com/office/officeart/2005/8/layout/pList1"/>
    <dgm:cxn modelId="{6CE586A0-75BC-49CD-A653-52DBA333397F}" type="presParOf" srcId="{DF9F8477-E81F-4F96-B9D3-037313AF1CB5}" destId="{781472B9-A1DE-4A54-8523-7499EEDF2FC8}" srcOrd="0" destOrd="0" presId="urn:microsoft.com/office/officeart/2005/8/layout/pList1"/>
    <dgm:cxn modelId="{2A222213-FF71-4B43-AFF7-E7060BBE3524}" type="presParOf" srcId="{DF9F8477-E81F-4F96-B9D3-037313AF1CB5}" destId="{490D1D97-19FA-40B2-B563-9C4839A105F5}" srcOrd="1" destOrd="0" presId="urn:microsoft.com/office/officeart/2005/8/layout/pList1"/>
    <dgm:cxn modelId="{5E79CD74-2AEB-4114-A9EB-46BE4D91584C}" type="presParOf" srcId="{5CF94220-6E8D-4883-A8C4-167025746156}" destId="{E87CB4B4-8F78-4ECB-9348-A5C31B41517D}" srcOrd="1" destOrd="0" presId="urn:microsoft.com/office/officeart/2005/8/layout/pList1"/>
    <dgm:cxn modelId="{7ECC91BB-1922-4B6E-85F4-21FAA0643F0D}" type="presParOf" srcId="{5CF94220-6E8D-4883-A8C4-167025746156}" destId="{54563F76-7112-4489-B97F-0BB157A88510}" srcOrd="2" destOrd="0" presId="urn:microsoft.com/office/officeart/2005/8/layout/pList1"/>
    <dgm:cxn modelId="{5216D115-92E8-43DD-8756-4388F54D75E8}" type="presParOf" srcId="{54563F76-7112-4489-B97F-0BB157A88510}" destId="{1A5B8986-EBA8-4E86-9B6D-E7F0579DF9E9}" srcOrd="0" destOrd="0" presId="urn:microsoft.com/office/officeart/2005/8/layout/pList1"/>
    <dgm:cxn modelId="{DD0DC8B4-3024-4938-A4CC-4A5DE117D28E}" type="presParOf" srcId="{54563F76-7112-4489-B97F-0BB157A88510}" destId="{E05D96EB-571B-4AFA-84C8-BE83790CAA84}" srcOrd="1" destOrd="0" presId="urn:microsoft.com/office/officeart/2005/8/layout/pList1"/>
    <dgm:cxn modelId="{0A3A87E9-7A33-4437-8576-15782B0B3764}" type="presParOf" srcId="{5CF94220-6E8D-4883-A8C4-167025746156}" destId="{4FB31CFE-9BF1-4919-8E1E-5C0C6530B2E7}" srcOrd="3" destOrd="0" presId="urn:microsoft.com/office/officeart/2005/8/layout/pList1"/>
    <dgm:cxn modelId="{0FA9712B-544D-4511-B23D-DDCBA8198CF4}" type="presParOf" srcId="{5CF94220-6E8D-4883-A8C4-167025746156}" destId="{78FBA421-E28B-4E05-84C6-07BB733F6C0F}" srcOrd="4" destOrd="0" presId="urn:microsoft.com/office/officeart/2005/8/layout/pList1"/>
    <dgm:cxn modelId="{0E968630-F971-475E-8FBC-87CE0F10810D}" type="presParOf" srcId="{78FBA421-E28B-4E05-84C6-07BB733F6C0F}" destId="{3E332617-073C-4C34-B17D-8E608EBA6943}" srcOrd="0" destOrd="0" presId="urn:microsoft.com/office/officeart/2005/8/layout/pList1"/>
    <dgm:cxn modelId="{979677F4-C303-4D94-949E-2EC2A7164C36}" type="presParOf" srcId="{78FBA421-E28B-4E05-84C6-07BB733F6C0F}" destId="{DE3F9ADB-06FE-4594-96C3-0D583D45B8F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75809-8C75-4E04-803F-AFF163039B65}">
      <dsp:nvSpPr>
        <dsp:cNvPr id="0" name=""/>
        <dsp:cNvSpPr/>
      </dsp:nvSpPr>
      <dsp:spPr>
        <a:xfrm>
          <a:off x="938418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304F6-1159-42A1-9C34-3730AFDDA2CD}">
      <dsp:nvSpPr>
        <dsp:cNvPr id="0" name=""/>
        <dsp:cNvSpPr/>
      </dsp:nvSpPr>
      <dsp:spPr>
        <a:xfrm>
          <a:off x="52549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DPS</a:t>
          </a:r>
        </a:p>
      </dsp:txBody>
      <dsp:txXfrm>
        <a:off x="52549" y="2233845"/>
        <a:ext cx="3221343" cy="720000"/>
      </dsp:txXfrm>
    </dsp:sp>
    <dsp:sp modelId="{149365D4-02F1-45AD-91FD-EDDC4F0E9A67}">
      <dsp:nvSpPr>
        <dsp:cNvPr id="0" name=""/>
        <dsp:cNvSpPr/>
      </dsp:nvSpPr>
      <dsp:spPr>
        <a:xfrm>
          <a:off x="4723497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FB028-C0D7-44EE-803C-2FE7CB0A5632}">
      <dsp:nvSpPr>
        <dsp:cNvPr id="0" name=""/>
        <dsp:cNvSpPr/>
      </dsp:nvSpPr>
      <dsp:spPr>
        <a:xfrm>
          <a:off x="3837628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Firmware</a:t>
          </a:r>
        </a:p>
      </dsp:txBody>
      <dsp:txXfrm>
        <a:off x="3837628" y="2233845"/>
        <a:ext cx="3221343" cy="720000"/>
      </dsp:txXfrm>
    </dsp:sp>
    <dsp:sp modelId="{72D006BC-B9B3-458C-9768-07D20D6CD37A}">
      <dsp:nvSpPr>
        <dsp:cNvPr id="0" name=""/>
        <dsp:cNvSpPr/>
      </dsp:nvSpPr>
      <dsp:spPr>
        <a:xfrm>
          <a:off x="8508576" y="401284"/>
          <a:ext cx="1449604" cy="14496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D41E0-D064-4F64-B2E2-37349575417C}">
      <dsp:nvSpPr>
        <dsp:cNvPr id="0" name=""/>
        <dsp:cNvSpPr/>
      </dsp:nvSpPr>
      <dsp:spPr>
        <a:xfrm>
          <a:off x="7622707" y="2233845"/>
          <a:ext cx="32213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600" kern="1200" noProof="0" dirty="0">
              <a:latin typeface="Segoe UI Semibold" panose="020B0702040204020203" pitchFamily="34" charset="0"/>
              <a:cs typeface="Segoe UI Semibold" panose="020B0702040204020203" pitchFamily="34" charset="0"/>
            </a:rPr>
            <a:t>Software</a:t>
          </a:r>
        </a:p>
      </dsp:txBody>
      <dsp:txXfrm>
        <a:off x="7622707" y="2233845"/>
        <a:ext cx="322134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2876C-4B00-49DE-9618-1BB5210C5A39}">
      <dsp:nvSpPr>
        <dsp:cNvPr id="0" name=""/>
        <dsp:cNvSpPr/>
      </dsp:nvSpPr>
      <dsp:spPr>
        <a:xfrm>
          <a:off x="106369" y="585215"/>
          <a:ext cx="2661451" cy="5134307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3000" b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878D7-8231-4B37-9DD4-9A580A68D8E2}">
      <dsp:nvSpPr>
        <dsp:cNvPr id="0" name=""/>
        <dsp:cNvSpPr/>
      </dsp:nvSpPr>
      <dsp:spPr>
        <a:xfrm>
          <a:off x="106369" y="5321961"/>
          <a:ext cx="2661451" cy="987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0" tIns="355600" rIns="35560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0" kern="1200" noProof="0" dirty="0"/>
        </a:p>
      </dsp:txBody>
      <dsp:txXfrm>
        <a:off x="106369" y="5321961"/>
        <a:ext cx="2661451" cy="987398"/>
      </dsp:txXfrm>
    </dsp:sp>
    <dsp:sp modelId="{B4845B59-E956-4781-BD6C-77257B1D2644}">
      <dsp:nvSpPr>
        <dsp:cNvPr id="0" name=""/>
        <dsp:cNvSpPr/>
      </dsp:nvSpPr>
      <dsp:spPr>
        <a:xfrm>
          <a:off x="2929509" y="585215"/>
          <a:ext cx="2661451" cy="5134307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3000" b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4227C-E894-4907-895E-4B34E396306E}">
      <dsp:nvSpPr>
        <dsp:cNvPr id="0" name=""/>
        <dsp:cNvSpPr/>
      </dsp:nvSpPr>
      <dsp:spPr>
        <a:xfrm>
          <a:off x="2929509" y="5321961"/>
          <a:ext cx="2661451" cy="987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0" tIns="355600" rIns="35560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5000" kern="1200" noProof="0" dirty="0"/>
        </a:p>
      </dsp:txBody>
      <dsp:txXfrm>
        <a:off x="2929509" y="5321961"/>
        <a:ext cx="2661451" cy="987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472B9-A1DE-4A54-8523-7499EEDF2FC8}">
      <dsp:nvSpPr>
        <dsp:cNvPr id="0" name=""/>
        <dsp:cNvSpPr/>
      </dsp:nvSpPr>
      <dsp:spPr>
        <a:xfrm>
          <a:off x="257282" y="0"/>
          <a:ext cx="2522107" cy="4323629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D1D97-19FA-40B2-B563-9C4839A105F5}">
      <dsp:nvSpPr>
        <dsp:cNvPr id="0" name=""/>
        <dsp:cNvSpPr/>
      </dsp:nvSpPr>
      <dsp:spPr>
        <a:xfrm>
          <a:off x="182" y="4128307"/>
          <a:ext cx="3036306" cy="753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 noProof="0" dirty="0"/>
            <a:t>Ovládání</a:t>
          </a:r>
        </a:p>
      </dsp:txBody>
      <dsp:txXfrm>
        <a:off x="182" y="4128307"/>
        <a:ext cx="3036306" cy="753033"/>
      </dsp:txXfrm>
    </dsp:sp>
    <dsp:sp modelId="{1A5B8986-EBA8-4E86-9B6D-E7F0579DF9E9}">
      <dsp:nvSpPr>
        <dsp:cNvPr id="0" name=""/>
        <dsp:cNvSpPr/>
      </dsp:nvSpPr>
      <dsp:spPr>
        <a:xfrm>
          <a:off x="3599168" y="0"/>
          <a:ext cx="2522107" cy="4323629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11000" b="-1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D96EB-571B-4AFA-84C8-BE83790CAA84}">
      <dsp:nvSpPr>
        <dsp:cNvPr id="0" name=""/>
        <dsp:cNvSpPr/>
      </dsp:nvSpPr>
      <dsp:spPr>
        <a:xfrm>
          <a:off x="3342069" y="4128307"/>
          <a:ext cx="3036306" cy="753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 noProof="0" dirty="0"/>
            <a:t>Nastavení</a:t>
          </a:r>
        </a:p>
      </dsp:txBody>
      <dsp:txXfrm>
        <a:off x="3342069" y="4128307"/>
        <a:ext cx="3036306" cy="753033"/>
      </dsp:txXfrm>
    </dsp:sp>
    <dsp:sp modelId="{3E332617-073C-4C34-B17D-8E608EBA6943}">
      <dsp:nvSpPr>
        <dsp:cNvPr id="0" name=""/>
        <dsp:cNvSpPr/>
      </dsp:nvSpPr>
      <dsp:spPr>
        <a:xfrm>
          <a:off x="6941054" y="0"/>
          <a:ext cx="2522107" cy="4323629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t="-11000" b="-1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F9ADB-06FE-4594-96C3-0D583D45B8FD}">
      <dsp:nvSpPr>
        <dsp:cNvPr id="0" name=""/>
        <dsp:cNvSpPr/>
      </dsp:nvSpPr>
      <dsp:spPr>
        <a:xfrm>
          <a:off x="6683955" y="4127135"/>
          <a:ext cx="3036306" cy="75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70256" rIns="270256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 noProof="0" dirty="0"/>
            <a:t>Pomoc</a:t>
          </a:r>
        </a:p>
      </dsp:txBody>
      <dsp:txXfrm>
        <a:off x="6683955" y="4127135"/>
        <a:ext cx="3036306" cy="752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6/13/2025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vidět lokální ovládání. Tohle naopak působí jako takový pozorovatel těch tlačítek co spínají přímo tu linku s digitálními vstupy. Mikrokontroler tedy zde nedává žádné příkazy žádnému relé.</a:t>
            </a:r>
          </a:p>
          <a:p>
            <a:r>
              <a:rPr lang="cs-CZ" dirty="0"/>
              <a:t>Zde je taky jednodušší vidět jak mikrokontroler aproximuje rychlost a to tím, že při každém zavolání této funkce (což je každých 300ms) tak se podívá na to v jakém stavu jsou tlačítka a na základě toho přičte proměnnou rychlosti. Z toho lze na LCD displeji vidět, že dopravník dosáhne maximální rychlost za 30 sekund, což je založeno na realitě.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06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Tady popsat co je vidět na levým obrázku – řídící stránka aplikace. </a:t>
            </a:r>
            <a:r>
              <a:rPr lang="cs-CZ" dirty="0" err="1"/>
              <a:t>Workflow</a:t>
            </a:r>
            <a:r>
              <a:rPr lang="cs-CZ" dirty="0"/>
              <a:t> by byla že se zadá IP adresa a jméno, poté se dopravník přidá do seznamu a pomocí tlačítek je možné ho ovládat.</a:t>
            </a:r>
          </a:p>
          <a:p>
            <a:r>
              <a:rPr lang="cs-CZ" dirty="0"/>
              <a:t>Následně zmínit že výhoda mobilní aplikace je že můžu mít dokumentaci na jednom místě, takže je v aplikaci i další stránka o správném nastavení dopravníku a o častých problémech které můžou nastat.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51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Aktuálně je bezpečnost řešená tak, že jsou </a:t>
            </a:r>
            <a:r>
              <a:rPr lang="cs-CZ" dirty="0" err="1"/>
              <a:t>WebServery</a:t>
            </a:r>
            <a:r>
              <a:rPr lang="cs-CZ" dirty="0"/>
              <a:t> dostupné pouze na lokální síti hotspotu – nejsou tedy dostupné odnikud z internetu a jejich IP adresy jsou dostupné pouze pro zařízení které jsou připojené k hotspotu mobilního zařízení.</a:t>
            </a:r>
          </a:p>
          <a:p>
            <a:r>
              <a:rPr lang="cs-CZ" dirty="0"/>
              <a:t>Mikrokontrolery tak odpovídají všem požadavkům které vidí, protože pokud na ně vidí klienty tak to znamená že jsou připojeni na </a:t>
            </a:r>
            <a:r>
              <a:rPr lang="cs-CZ" dirty="0" err="1"/>
              <a:t>WiFi</a:t>
            </a:r>
            <a:r>
              <a:rPr lang="cs-CZ" dirty="0"/>
              <a:t>, která může mít silné heslo.</a:t>
            </a:r>
          </a:p>
          <a:p>
            <a:endParaRPr lang="cs-CZ" dirty="0"/>
          </a:p>
          <a:p>
            <a:r>
              <a:rPr lang="cs-CZ" dirty="0"/>
              <a:t>Změny jak by bylo možné zvýšit bezpečnost jsou nakonfigurovat na mobilním zařízení co provozuje hotspot přístup k Honeywell VPN, kterou má každý zaměstnanec. To změní veřejnou IP adresu zařízení.</a:t>
            </a:r>
          </a:p>
          <a:p>
            <a:r>
              <a:rPr lang="cs-CZ" dirty="0"/>
              <a:t>Následně by bylo možné při získání webového požadavku na </a:t>
            </a:r>
            <a:r>
              <a:rPr lang="cs-CZ" dirty="0" err="1"/>
              <a:t>WebServeru</a:t>
            </a:r>
            <a:r>
              <a:rPr lang="cs-CZ" dirty="0"/>
              <a:t> zkontrolovat veřejnou IP adresu zařízení, které požadavek poslalo a pokud nesedí s IP adresami Honeywell VPN serverů, tak požadavek odmítnout.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636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Práci jsem zpracovával pro společnost Honeywell která z Brna navrhuje chytré dopravníkové systém do všech Evropských zemí.</a:t>
            </a:r>
          </a:p>
          <a:p>
            <a:r>
              <a:rPr lang="cs-CZ" dirty="0"/>
              <a:t>Motivací práce bylo vyřešit tyhle problémy tím, že vytvořím systém. </a:t>
            </a:r>
          </a:p>
          <a:p>
            <a:r>
              <a:rPr lang="cs-CZ" dirty="0"/>
              <a:t>Celý systém je centrovaný kolem tohoto zařízení (slide </a:t>
            </a:r>
            <a:r>
              <a:rPr lang="cs-CZ" dirty="0" err="1"/>
              <a:t>change</a:t>
            </a:r>
            <a:r>
              <a:rPr lang="cs-CZ" dirty="0"/>
              <a:t>) a teď vám vysvětlím jak bylo navrhnuto nejen tohle zařízení, ale i firmware mikrokontroleru uvnitř a podpůrná mobilní aplikace.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5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Práce byla členěna do 4 cílů. 3 vidíte v prezentaci a čtvrtý cíl je zkontrolovat, že systém funguje jak má.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12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Předtím než půjdu vysvětlovat jednotlivé části systému tak bych rád představil co ty cíle v realitě představují.</a:t>
            </a:r>
          </a:p>
          <a:p>
            <a:r>
              <a:rPr lang="cs-CZ" dirty="0"/>
              <a:t>Základem pro celou práci je nutná, ale ne až tak moc velká část a to naprogramování frekvenčního měniče. Dopravníky jsou řízeny asynchronními motory napojené na frekvenční měniče. Celý systém funguje na předpokladu že je možné frekvenční měnič ovládat z jeho digitálních vstupů. Zde je například frekvenční měnič od značky Sinamics který Honeywell často používá v dopravnících.</a:t>
            </a:r>
          </a:p>
          <a:p>
            <a:r>
              <a:rPr lang="cs-CZ" dirty="0"/>
              <a:t>V rámci práce jsem zjistil, že přímo existuje zařízení, kterým je možné přímo u dopravníku nakonfigurovat vstupy a výstupy tak aby bylo možné přes ně ovládat dopravník.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4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Popsat jak ten systém funguje. </a:t>
            </a:r>
          </a:p>
          <a:p>
            <a:r>
              <a:rPr lang="cs-CZ" dirty="0"/>
              <a:t>Velmi důležitý zmínit že ten mobil má hotspot a ty navržený zařízení se připojí na tenhle hotspot a potom fungují jako servery co ovládají </a:t>
            </a:r>
            <a:r>
              <a:rPr lang="cs-CZ" dirty="0" err="1"/>
              <a:t>frekvenčák</a:t>
            </a:r>
            <a:r>
              <a:rPr lang="cs-CZ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1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9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Tady zmínit že je ten systém možné ovládat nejenom z napájení dopravníku, ale je možné ho ovládat i bez napájení z mikrokontroleru, samozřejmě ale bez dálkového ovládání a bez LCD displeje který ukazuje rychlost.</a:t>
            </a:r>
          </a:p>
          <a:p>
            <a:r>
              <a:rPr lang="cs-CZ" dirty="0"/>
              <a:t>Stále ale sleduji stav těchto tlačítek co přímo analogově spínají tu linku digitálních vstupů v ovládacím panelu, protože díky tomu můžu aproximovat rychlost.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62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Tady vysvětlit že ten stavový diagram se rozhoduje na základě sledování přepínače </a:t>
            </a:r>
            <a:r>
              <a:rPr lang="cs-CZ" dirty="0" err="1"/>
              <a:t>remote</a:t>
            </a:r>
            <a:r>
              <a:rPr lang="cs-CZ" dirty="0"/>
              <a:t>/</a:t>
            </a:r>
            <a:r>
              <a:rPr lang="cs-CZ" dirty="0" err="1"/>
              <a:t>local</a:t>
            </a:r>
            <a:r>
              <a:rPr lang="cs-CZ" dirty="0"/>
              <a:t>. Zajímavější na vysvětlení je to dálkové ovládání (přepnout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23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vidět to dálkové ovládání. Zde je zajímavé, že v rámci této větve stavového diagramu se nečtou žádná tlačítka a systém pouze nastavuje relé tak, aby reflektovaly nastavení, které přichází z </a:t>
            </a:r>
            <a:r>
              <a:rPr lang="cs-CZ" dirty="0" err="1"/>
              <a:t>WebServeru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4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7770700-3A46-418F-B70D-79984A9EBB24}" type="datetime1">
              <a:rPr lang="en-US" noProof="0" smtClean="0"/>
              <a:t>6/13/2025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6935A-B6CA-4A89-A45A-90424F714C1A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57E6-78CF-400E-8A5A-992D7AB0CC33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63F95-91DF-487B-8D3B-E3D49D29A6C9}" type="datetime1">
              <a:rPr lang="en-US" noProof="0" smtClean="0"/>
              <a:t>6/13/2025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ED0C-7EE3-4F02-ACA1-D07748E210AE}" type="datetime1">
              <a:rPr lang="en-US" noProof="0" smtClean="0"/>
              <a:t>6/13/2025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27A-62FF-4272-A5D0-ECED1592A5EA}" type="datetime1">
              <a:rPr lang="en-US" noProof="0" smtClean="0"/>
              <a:t>6/13/2025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7474A-AA82-45E4-976C-56BCE7F4C1B3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F4016-A07F-4FDB-9BC7-B704D138E380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3EF23-D096-47B7-94EA-9B31D5A83A6A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867B-008D-46AE-ADB7-10108D1CA032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F6E7-005E-4B5C-9C1C-A9E064C5C52D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61C2D2DB-4089-4F5C-974C-82E881589259}" type="datetime1">
              <a:rPr lang="en-US" smtClean="0"/>
              <a:t>6/13/2025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noProof="0" dirty="0"/>
          </a:p>
        </p:txBody>
      </p:sp>
      <p:pic>
        <p:nvPicPr>
          <p:cNvPr id="6" name="Picture 5" descr="A conveyor belt in a factory">
            <a:extLst>
              <a:ext uri="{FF2B5EF4-FFF2-40B4-BE49-F238E27FC236}">
                <a16:creationId xmlns:a16="http://schemas.microsoft.com/office/drawing/2014/main" id="{4C698035-FC10-0EAD-1F75-97817BCFAD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cs-CZ" sz="4800" b="1" noProof="0" dirty="0">
                <a:solidFill>
                  <a:schemeClr val="tx1"/>
                </a:solidFill>
                <a:latin typeface="Segoe UI Semibold" panose="020B0702040204020203" pitchFamily="34" charset="0"/>
                <a:ea typeface="Cascadia Code" panose="020B0609020000020004" pitchFamily="49" charset="0"/>
                <a:cs typeface="Segoe UI Semibold" panose="020B0702040204020203" pitchFamily="34" charset="0"/>
              </a:rPr>
              <a:t>Návrh systému pro dálkové spouštění dopravníků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cs-CZ" sz="2800" noProof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Bc. David Strašák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9737-B988-3F0D-39EA-85CC4F9E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352B-6D4B-C4D5-36BA-1342F4868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800" noProof="0" dirty="0" err="1"/>
              <a:t>Arduino</a:t>
            </a:r>
            <a:r>
              <a:rPr lang="cs-CZ" sz="2800" noProof="0" dirty="0"/>
              <a:t> framework pro ESP8266 (C++)</a:t>
            </a:r>
          </a:p>
          <a:p>
            <a:r>
              <a:rPr lang="cs-CZ" sz="2800" noProof="0" dirty="0"/>
              <a:t>Funkce řízené </a:t>
            </a:r>
            <a:r>
              <a:rPr lang="cs-CZ" sz="2800" noProof="0" dirty="0" err="1"/>
              <a:t>Timerem</a:t>
            </a:r>
            <a:r>
              <a:rPr lang="cs-CZ" sz="2800" noProof="0" dirty="0"/>
              <a:t>:</a:t>
            </a:r>
          </a:p>
          <a:p>
            <a:pPr lvl="1"/>
            <a:r>
              <a:rPr lang="cs-CZ" sz="2400" noProof="0" dirty="0"/>
              <a:t>Aktualizace stavu – stavový diagram</a:t>
            </a:r>
          </a:p>
          <a:p>
            <a:pPr lvl="1"/>
            <a:r>
              <a:rPr lang="cs-CZ" sz="2400" noProof="0" dirty="0"/>
              <a:t>Aktualizace LCD displeje</a:t>
            </a:r>
          </a:p>
          <a:p>
            <a:r>
              <a:rPr lang="cs-CZ" sz="2800" noProof="0" dirty="0"/>
              <a:t>V rámci </a:t>
            </a:r>
            <a:r>
              <a:rPr lang="cs-CZ" sz="2800" noProof="0" dirty="0" err="1"/>
              <a:t>loop</a:t>
            </a:r>
            <a:r>
              <a:rPr lang="cs-CZ" sz="2800" noProof="0" dirty="0"/>
              <a:t> odpovídá na </a:t>
            </a:r>
            <a:r>
              <a:rPr lang="cs-CZ" sz="2800" noProof="0" dirty="0" err="1"/>
              <a:t>WebServer</a:t>
            </a:r>
            <a:r>
              <a:rPr lang="cs-CZ" sz="2800" noProof="0" dirty="0"/>
              <a:t> požadavky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CFF28-5B94-35CA-FFB7-6B29BE39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noProof="0" smtClean="0"/>
              <a:t>10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249366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D73A69-C9E4-1601-0CA5-3B084AE7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Stavový diagram firmwaru</a:t>
            </a:r>
          </a:p>
        </p:txBody>
      </p:sp>
      <p:pic>
        <p:nvPicPr>
          <p:cNvPr id="8" name="Content Placeholder 7" descr="A diagram of a system&#10;&#10;AI-generated content may be incorrect.">
            <a:extLst>
              <a:ext uri="{FF2B5EF4-FFF2-40B4-BE49-F238E27FC236}">
                <a16:creationId xmlns:a16="http://schemas.microsoft.com/office/drawing/2014/main" id="{DFA99723-51D4-592D-90C5-9DEE64CE3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7079" y="2084832"/>
            <a:ext cx="9493980" cy="4425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654C0-E0CC-85B6-3949-0C58C454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noProof="0" smtClean="0"/>
              <a:t>11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41183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6985F-5D32-B6EE-4E20-2519C0029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0B3E4B-38C1-121B-4719-B7AFABB7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Stavový diagram firmwaru</a:t>
            </a:r>
          </a:p>
        </p:txBody>
      </p:sp>
      <p:pic>
        <p:nvPicPr>
          <p:cNvPr id="6" name="Content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788785D7-5D79-22F7-1C07-773B58BE8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9383" y="2084833"/>
            <a:ext cx="7249372" cy="4425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A312F-4A8C-C48F-0A2F-C8E600C7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noProof="0" smtClean="0"/>
              <a:t>12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403809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A9451-5169-62A9-60AE-F337192F2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350EAD-0729-9117-7C0F-AD3C142F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Stavový diagram firmwaru</a:t>
            </a:r>
          </a:p>
        </p:txBody>
      </p:sp>
      <p:pic>
        <p:nvPicPr>
          <p:cNvPr id="6" name="Content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147F836E-DB83-E47A-189F-8FFB75A86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0935" y="2084833"/>
            <a:ext cx="8826268" cy="4425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2700">
            <a:solidFill>
              <a:schemeClr val="tx1"/>
            </a:solidFill>
          </a:ln>
          <a:effectLst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4EC92-6BF4-9EE4-2EAE-F82868ED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noProof="0" smtClean="0"/>
              <a:t>13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346358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77A1-4BF7-E831-0304-9B547D6D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92AEA-F06B-4863-156E-84137F150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cs-CZ" sz="2800" noProof="0" dirty="0" err="1"/>
              <a:t>React</a:t>
            </a:r>
            <a:endParaRPr lang="cs-CZ" sz="2800" noProof="0" dirty="0"/>
          </a:p>
          <a:p>
            <a:pPr lvl="1"/>
            <a:r>
              <a:rPr lang="cs-CZ" sz="2400" noProof="0" dirty="0"/>
              <a:t>Konverze do mobilní aplikace přes </a:t>
            </a:r>
            <a:r>
              <a:rPr lang="cs-CZ" sz="2400" noProof="0" dirty="0" err="1"/>
              <a:t>Capacitor</a:t>
            </a:r>
            <a:endParaRPr lang="cs-CZ" sz="2400" noProof="0" dirty="0"/>
          </a:p>
          <a:p>
            <a:r>
              <a:rPr lang="cs-CZ" sz="2800" noProof="0" dirty="0"/>
              <a:t>Možné zadat:</a:t>
            </a:r>
          </a:p>
          <a:p>
            <a:pPr lvl="1"/>
            <a:r>
              <a:rPr lang="cs-CZ" sz="2400" noProof="0" dirty="0"/>
              <a:t>IP adresu z LCD displeje</a:t>
            </a:r>
          </a:p>
          <a:p>
            <a:pPr lvl="1"/>
            <a:r>
              <a:rPr lang="cs-CZ" sz="2400" noProof="0" dirty="0"/>
              <a:t>Poznámku</a:t>
            </a:r>
          </a:p>
          <a:p>
            <a:r>
              <a:rPr lang="cs-CZ" sz="2800" noProof="0" dirty="0"/>
              <a:t>Umožňuje ovládání systému na dálku</a:t>
            </a:r>
          </a:p>
          <a:p>
            <a:r>
              <a:rPr lang="cs-CZ" sz="2800" noProof="0" dirty="0"/>
              <a:t>Průběžně aktualizuje data</a:t>
            </a:r>
          </a:p>
        </p:txBody>
      </p:sp>
      <p:pic>
        <p:nvPicPr>
          <p:cNvPr id="7" name="Content Placeholder 6" descr="A screenshot of a phone&#10;&#10;AI-generated content may be incorrect.">
            <a:extLst>
              <a:ext uri="{FF2B5EF4-FFF2-40B4-BE49-F238E27FC236}">
                <a16:creationId xmlns:a16="http://schemas.microsoft.com/office/drawing/2014/main" id="{1A4CC299-9440-FC26-8112-2A14C50BCB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88462" y="435283"/>
            <a:ext cx="2822538" cy="5987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D13FF-F39C-C0AE-E0EC-EB4925C9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noProof="0" smtClean="0"/>
              <a:t>14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09228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368C-5206-5DAD-A137-8ABD6FC60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Design aplikace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8A47FFE-B3B6-01A9-2AAB-8E92349CD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674080"/>
              </p:ext>
            </p:extLst>
          </p:nvPr>
        </p:nvGraphicFramePr>
        <p:xfrm>
          <a:off x="1023938" y="1799771"/>
          <a:ext cx="9720262" cy="4945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7884A-BAC3-B189-52CE-D93483E75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noProof="0" smtClean="0"/>
              <a:pPr/>
              <a:t>15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81407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12FA26-9FBE-5C8A-EE30-6927C7A3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Děkuji za pozornost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9B795B-3313-ADD1-F38A-ACCCB0F88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cs-CZ" noProof="0" dirty="0"/>
              <a:t>Bc. David Strašák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7FEC7-3131-8ED3-8A45-BDD5A1AA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sz="2000" noProof="0" smtClean="0"/>
              <a:pPr/>
              <a:t>16</a:t>
            </a:fld>
            <a:endParaRPr lang="cs-CZ" sz="2000" noProof="0" dirty="0"/>
          </a:p>
        </p:txBody>
      </p:sp>
      <p:pic>
        <p:nvPicPr>
          <p:cNvPr id="13" name="Picture Placeholder 12" descr="A conveyor belt in a factory">
            <a:extLst>
              <a:ext uri="{FF2B5EF4-FFF2-40B4-BE49-F238E27FC236}">
                <a16:creationId xmlns:a16="http://schemas.microsoft.com/office/drawing/2014/main" id="{53F83045-EDEB-D768-1C07-725C17C51C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348" b="4968"/>
          <a:stretch>
            <a:fillRect/>
          </a:stretch>
        </p:blipFill>
        <p:spPr>
          <a:xfrm>
            <a:off x="0" y="-1"/>
            <a:ext cx="12188952" cy="4572000"/>
          </a:xfrm>
        </p:spPr>
      </p:pic>
    </p:spTree>
    <p:extLst>
      <p:ext uri="{BB962C8B-B14F-4D97-AF65-F5344CB8AC3E}">
        <p14:creationId xmlns:p14="http://schemas.microsoft.com/office/powerpoint/2010/main" val="2314244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F9F714-0715-9AC9-5EC8-CD5EF376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noProof="0" dirty="0"/>
              <a:t>Otázka 1.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D8A7D2-B180-7FC2-915D-17D34A3EB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Aktuální řešení:</a:t>
            </a:r>
          </a:p>
          <a:p>
            <a:pPr marL="516636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cs-CZ" noProof="0" dirty="0" err="1"/>
              <a:t>WebServery</a:t>
            </a:r>
            <a:r>
              <a:rPr lang="cs-CZ" noProof="0" dirty="0"/>
              <a:t> jsou dostupné pouze na lokální síti hotspotu</a:t>
            </a:r>
          </a:p>
          <a:p>
            <a:pPr marL="699516" lvl="2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cs-CZ" noProof="0" dirty="0"/>
              <a:t>Ta může mít bezpečné heslo</a:t>
            </a:r>
          </a:p>
          <a:p>
            <a:pPr marL="516636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cs-CZ" noProof="0" dirty="0"/>
              <a:t>Mikrokontrolery odpovídají všem klientům na hotspotu</a:t>
            </a:r>
          </a:p>
          <a:p>
            <a:pPr>
              <a:buClr>
                <a:srgbClr val="9CBEBD"/>
              </a:buClr>
              <a:buFont typeface="Segoe UI Semibold" panose="020B0702040204020203" pitchFamily="34" charset="0"/>
              <a:buChar char=" "/>
              <a:defRPr/>
            </a:pPr>
            <a:endParaRPr lang="cs-CZ" noProof="0" dirty="0"/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cs-CZ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Možné změny:</a:t>
            </a:r>
          </a:p>
          <a:p>
            <a:pPr marL="516636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Mobilní zařízení se mohou připojit k Honeywell VPN</a:t>
            </a:r>
          </a:p>
          <a:p>
            <a:pPr marL="516636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cs-CZ" dirty="0" err="1">
                <a:solidFill>
                  <a:srgbClr val="FFFFFF"/>
                </a:solidFill>
              </a:rPr>
              <a:t>Backendová</a:t>
            </a:r>
            <a:r>
              <a:rPr lang="cs-CZ" dirty="0">
                <a:solidFill>
                  <a:srgbClr val="FFFFFF"/>
                </a:solidFill>
              </a:rPr>
              <a:t> kontrola veřejné IP adresy na </a:t>
            </a:r>
            <a:r>
              <a:rPr lang="cs-CZ" dirty="0" err="1">
                <a:solidFill>
                  <a:srgbClr val="FFFFFF"/>
                </a:solidFill>
              </a:rPr>
              <a:t>WebServeru</a:t>
            </a:r>
            <a:r>
              <a:rPr lang="cs-CZ" dirty="0">
                <a:solidFill>
                  <a:srgbClr val="FFFFFF"/>
                </a:solidFill>
              </a:rPr>
              <a:t> při odpovídání na požadavek</a:t>
            </a:r>
            <a:endParaRPr kumimoji="0" lang="cs-CZ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790AF2-2EB2-56BC-8C09-EF6AC922D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cs-CZ" sz="2400" noProof="0" dirty="0"/>
              <a:t>Jak je vyřešena bezpečnost komunikace? Případně jaké změny by bylo možné zavést?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D53A-CC0A-2A38-CB1A-984DAE1D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sz="2000" noProof="0" smtClean="0"/>
              <a:t>17</a:t>
            </a:fld>
            <a:endParaRPr lang="cs-CZ" sz="2000" noProof="0" dirty="0"/>
          </a:p>
        </p:txBody>
      </p:sp>
    </p:spTree>
    <p:extLst>
      <p:ext uri="{BB962C8B-B14F-4D97-AF65-F5344CB8AC3E}">
        <p14:creationId xmlns:p14="http://schemas.microsoft.com/office/powerpoint/2010/main" val="130583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5B585-D063-3777-7A22-CC05A9EA4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E541FE-CE2A-1789-9B56-89139F5C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noProof="0" dirty="0"/>
              <a:t>Otázka 2.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E86492-869F-1EF8-B48D-6FF7BC6D4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96840"/>
          </a:xfrm>
        </p:spPr>
        <p:txBody>
          <a:bodyPr/>
          <a:lstStyle/>
          <a:p>
            <a:r>
              <a:rPr lang="cs-CZ" sz="2800" noProof="0" dirty="0"/>
              <a:t>Aktuální stav:</a:t>
            </a:r>
          </a:p>
          <a:p>
            <a:pPr lvl="1"/>
            <a:r>
              <a:rPr lang="cs-CZ" noProof="0" dirty="0"/>
              <a:t>Aktuálně je celý systém navržený pro 5 zařízení.</a:t>
            </a:r>
          </a:p>
          <a:p>
            <a:pPr lvl="1"/>
            <a:r>
              <a:rPr lang="cs-CZ" dirty="0"/>
              <a:t>Firemní iPhone by měly být schopné hostovat 5-10 zařízení na hotspotu.</a:t>
            </a:r>
            <a:endParaRPr lang="cs-CZ" noProof="0" dirty="0"/>
          </a:p>
          <a:p>
            <a:pPr lvl="1"/>
            <a:r>
              <a:rPr lang="cs-CZ" dirty="0" err="1"/>
              <a:t>WebServery</a:t>
            </a:r>
            <a:r>
              <a:rPr lang="cs-CZ" dirty="0"/>
              <a:t> neodebírají žádné připojení k internetu.</a:t>
            </a:r>
          </a:p>
          <a:p>
            <a:endParaRPr lang="cs-CZ" noProof="0" dirty="0"/>
          </a:p>
          <a:p>
            <a:r>
              <a:rPr lang="cs-CZ" sz="2800" dirty="0"/>
              <a:t>Alternativní řešení: Router</a:t>
            </a:r>
          </a:p>
          <a:p>
            <a:pPr lvl="1"/>
            <a:r>
              <a:rPr lang="cs-CZ" dirty="0"/>
              <a:t>Všechna zařízení se připojí na router</a:t>
            </a:r>
          </a:p>
          <a:p>
            <a:pPr lvl="1"/>
            <a:r>
              <a:rPr lang="cs-CZ" dirty="0"/>
              <a:t>Bude možné připojit mnohem víc zařízení</a:t>
            </a:r>
          </a:p>
          <a:p>
            <a:pPr lvl="1"/>
            <a:r>
              <a:rPr lang="cs-CZ" noProof="0" dirty="0"/>
              <a:t>Vyšší dosah díky anténě</a:t>
            </a:r>
          </a:p>
          <a:p>
            <a:pPr lvl="1"/>
            <a:r>
              <a:rPr lang="cs-CZ" dirty="0"/>
              <a:t>Nemusí mít připojení k internetu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0A0858-C558-141F-15F1-182824D35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cs-CZ" sz="2400" noProof="0" dirty="0"/>
              <a:t>Jak by šlo řešení upravit pro připojení více zařízení, které mobilní hotspot již nezvládne?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07BB6-E25B-B5A4-3BD3-3FD63704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sz="2000" noProof="0" smtClean="0"/>
              <a:t>18</a:t>
            </a:fld>
            <a:endParaRPr lang="cs-CZ" sz="2000" noProof="0" dirty="0"/>
          </a:p>
        </p:txBody>
      </p:sp>
    </p:spTree>
    <p:extLst>
      <p:ext uri="{BB962C8B-B14F-4D97-AF65-F5344CB8AC3E}">
        <p14:creationId xmlns:p14="http://schemas.microsoft.com/office/powerpoint/2010/main" val="3361176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3DC5F-BC91-1CC4-8A66-6526745BB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D59172-6D21-71CF-EE27-304CEB1E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noProof="0" dirty="0"/>
              <a:t>Otázka 3.</a:t>
            </a:r>
          </a:p>
        </p:txBody>
      </p:sp>
      <p:pic>
        <p:nvPicPr>
          <p:cNvPr id="3" name="Content Placeholder 2" descr="A diagram of a computer&#10;&#10;AI-generated content may be incorrect.">
            <a:extLst>
              <a:ext uri="{FF2B5EF4-FFF2-40B4-BE49-F238E27FC236}">
                <a16:creationId xmlns:a16="http://schemas.microsoft.com/office/drawing/2014/main" id="{192B8F2D-B7E7-3361-3BDC-B3B75EA3B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1743335"/>
            <a:ext cx="5678488" cy="334275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C605D4-E360-68F4-5FD5-76ABDA932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cs-CZ" sz="2400" noProof="0" dirty="0"/>
              <a:t>Je možné zařízení používat vzdáleně a zároveň využívat lokální ovládací prvky?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noProof="0" dirty="0"/>
              <a:t>Je to možné naprogramovat.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noProof="0" dirty="0"/>
              <a:t>Zahrnovalo by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noProof="0" dirty="0"/>
              <a:t>Sledování tlačítek i během dálkového ovládání.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noProof="0" dirty="0"/>
              <a:t>Vyřešení konfliktů příkazů.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dirty="0"/>
              <a:t>Úprava sledování stavu v mobilní aplikaci.</a:t>
            </a:r>
            <a:endParaRPr lang="cs-CZ" sz="2000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BDB97-CCE8-9BA9-1CA0-E329003B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sz="2000" noProof="0" smtClean="0"/>
              <a:t>19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87551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5D66-DD70-C814-B632-09ADB4EC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Motivace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0BF9E-4A35-AE07-7EFF-30D3454C68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s-CZ" sz="2800" noProof="0" dirty="0"/>
              <a:t>Optimalizace procesu</a:t>
            </a:r>
          </a:p>
          <a:p>
            <a:r>
              <a:rPr lang="cs-CZ" sz="2800" noProof="0" dirty="0"/>
              <a:t>Kontrola kvality instalace</a:t>
            </a:r>
          </a:p>
          <a:p>
            <a:r>
              <a:rPr lang="cs-CZ" sz="2800" noProof="0" dirty="0"/>
              <a:t>Mechanici neumí spouštět dopravníky</a:t>
            </a:r>
          </a:p>
        </p:txBody>
      </p:sp>
      <p:pic>
        <p:nvPicPr>
          <p:cNvPr id="4" name="Content Placeholder 3" descr="A red and black logo&#10;&#10;AI-generated content may be incorrect.">
            <a:extLst>
              <a:ext uri="{FF2B5EF4-FFF2-40B4-BE49-F238E27FC236}">
                <a16:creationId xmlns:a16="http://schemas.microsoft.com/office/drawing/2014/main" id="{B439A22A-4D85-5600-B36D-0B025E2071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9007" y="876074"/>
            <a:ext cx="4965193" cy="880545"/>
          </a:xfrm>
        </p:spPr>
      </p:pic>
      <p:pic>
        <p:nvPicPr>
          <p:cNvPr id="3" name="Content Placeholder 18">
            <a:extLst>
              <a:ext uri="{FF2B5EF4-FFF2-40B4-BE49-F238E27FC236}">
                <a16:creationId xmlns:a16="http://schemas.microsoft.com/office/drawing/2014/main" id="{2B28C00B-8AE2-3240-9FAB-655327BCDE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01" y="2223373"/>
            <a:ext cx="4961599" cy="3721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D1D0E-8202-4B2E-7CE3-17D4996A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sz="2000" noProof="0" smtClean="0"/>
              <a:t>2</a:t>
            </a:fld>
            <a:endParaRPr lang="cs-CZ" sz="2000" noProof="0" dirty="0"/>
          </a:p>
        </p:txBody>
      </p:sp>
    </p:spTree>
    <p:extLst>
      <p:ext uri="{BB962C8B-B14F-4D97-AF65-F5344CB8AC3E}">
        <p14:creationId xmlns:p14="http://schemas.microsoft.com/office/powerpoint/2010/main" val="106076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BFE7A-002E-2F04-9DC7-A3B752DE1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D810A1-51F1-DD03-3330-6B8FCEC8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noProof="0" dirty="0"/>
              <a:t>Otázka 3.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1A4166B-B2E4-3A0A-FFCE-A61FE968C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cs-CZ" sz="2400" noProof="0" dirty="0"/>
              <a:t>Je možné zařízení používat vzdáleně a zároveň využívat lokální ovládací prvky?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noProof="0" dirty="0"/>
              <a:t>Je to možné naprogramovat.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noProof="0" dirty="0"/>
              <a:t>Zahrnovalo by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noProof="0" dirty="0"/>
              <a:t>Sledování tlačítek i během dálkového ovládání.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noProof="0" dirty="0"/>
              <a:t>Vyřešení konfliktů příkazů.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cs-CZ" sz="2000" dirty="0"/>
              <a:t>Úprava sledování stavu v mobilní aplikaci.</a:t>
            </a:r>
            <a:endParaRPr lang="cs-CZ" sz="2000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C889A-344F-F4B1-38BA-BD95A5AB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sz="2000" noProof="0" smtClean="0"/>
              <a:t>20</a:t>
            </a:fld>
            <a:endParaRPr lang="cs-CZ" noProof="0" dirty="0"/>
          </a:p>
        </p:txBody>
      </p:sp>
      <p:pic>
        <p:nvPicPr>
          <p:cNvPr id="8" name="Content Placeholder 7" descr="A screenshot of a phone&#10;&#10;AI-generated content may be incorrect.">
            <a:extLst>
              <a:ext uri="{FF2B5EF4-FFF2-40B4-BE49-F238E27FC236}">
                <a16:creationId xmlns:a16="http://schemas.microsoft.com/office/drawing/2014/main" id="{1C9A0664-5730-94A8-D9D8-802F5BA74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2166" y="822325"/>
            <a:ext cx="2444156" cy="5184775"/>
          </a:xfrm>
        </p:spPr>
      </p:pic>
    </p:spTree>
    <p:extLst>
      <p:ext uri="{BB962C8B-B14F-4D97-AF65-F5344CB8AC3E}">
        <p14:creationId xmlns:p14="http://schemas.microsoft.com/office/powerpoint/2010/main" val="1556722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F6F939FF-38E5-43C1-9562-6E33A2F50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noProof="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48A00E-633D-4DE1-A032-9D62FA291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cs-CZ" b="1" noProof="0" dirty="0">
                <a:solidFill>
                  <a:srgbClr val="FFFFFF"/>
                </a:solidFill>
              </a:rPr>
              <a:t>Cíle práce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7502AC-B5F2-447A-8886-7B0FA9DBA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504123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F112B-9E8C-15F6-C8DA-DFD45CB9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noProof="0" smtClean="0"/>
              <a:t>3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B17B8-97A6-EEBF-3093-7F4D68C03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55421D9-D943-BFE3-FC37-1D711EE12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Splnění cílů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14825F-D07D-0C6A-2A70-97702AC3AD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s-CZ" sz="2800" noProof="0" dirty="0"/>
              <a:t>Naprogramování Frekvenčního měniče</a:t>
            </a:r>
          </a:p>
        </p:txBody>
      </p:sp>
      <p:pic>
        <p:nvPicPr>
          <p:cNvPr id="15" name="Content Placeholder 14" descr="A close up of a machine">
            <a:extLst>
              <a:ext uri="{FF2B5EF4-FFF2-40B4-BE49-F238E27FC236}">
                <a16:creationId xmlns:a16="http://schemas.microsoft.com/office/drawing/2014/main" id="{E8C6A168-A262-C546-9C52-FC42A5BE9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6580" y="1489664"/>
            <a:ext cx="6895420" cy="3878672"/>
          </a:xfr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9D7AB26-3A44-5F11-AA4B-62B49A4D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sz="2000" noProof="0" smtClean="0"/>
              <a:t>4</a:t>
            </a:fld>
            <a:endParaRPr lang="cs-CZ" sz="2000" noProof="0" dirty="0"/>
          </a:p>
        </p:txBody>
      </p:sp>
    </p:spTree>
    <p:extLst>
      <p:ext uri="{BB962C8B-B14F-4D97-AF65-F5344CB8AC3E}">
        <p14:creationId xmlns:p14="http://schemas.microsoft.com/office/powerpoint/2010/main" val="258237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FC638-84D1-429C-07D8-531E13E9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7266E0-E634-8CEA-7A93-52465A9C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Splnění cílů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D88FEA5-EB5A-B0C8-96D4-F564ADA7CE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s-CZ" sz="2800" noProof="0" dirty="0"/>
              <a:t>DPS + Firmware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28C2B-7541-96CE-D4D5-22F995EF3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5257800" y="857250"/>
            <a:ext cx="6858000" cy="51435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CC7E2-3FF7-E485-8494-A5404B2A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34" y="6470704"/>
            <a:ext cx="973667" cy="274320"/>
          </a:xfrm>
        </p:spPr>
        <p:txBody>
          <a:bodyPr/>
          <a:lstStyle/>
          <a:p>
            <a:fld id="{6D22F896-40B5-4ADD-8801-0D06FADFA095}" type="slidenum">
              <a:rPr lang="cs-CZ" sz="2000" noProof="0" smtClean="0"/>
              <a:t>5</a:t>
            </a:fld>
            <a:endParaRPr lang="cs-CZ" sz="2000" noProof="0" dirty="0"/>
          </a:p>
        </p:txBody>
      </p:sp>
    </p:spTree>
    <p:extLst>
      <p:ext uri="{BB962C8B-B14F-4D97-AF65-F5344CB8AC3E}">
        <p14:creationId xmlns:p14="http://schemas.microsoft.com/office/powerpoint/2010/main" val="278062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B26C2-756D-261E-C44D-EAF1F9F75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AD65F5A-E27F-CA00-B6F5-51C35BA9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Splnění cílů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416672D-546E-D45D-3027-7BB1930BC6C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5006528"/>
              </p:ext>
            </p:extLst>
          </p:nvPr>
        </p:nvGraphicFramePr>
        <p:xfrm>
          <a:off x="5989638" y="0"/>
          <a:ext cx="5592762" cy="630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FBD0D-FA20-A066-45F3-939C383F2C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s-CZ" sz="2800" noProof="0" dirty="0"/>
              <a:t>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6D9DC-A630-4657-7622-4B74251D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sz="2000" noProof="0" smtClean="0"/>
              <a:t>6</a:t>
            </a:fld>
            <a:endParaRPr lang="cs-CZ" sz="2000" noProof="0" dirty="0"/>
          </a:p>
        </p:txBody>
      </p:sp>
    </p:spTree>
    <p:extLst>
      <p:ext uri="{BB962C8B-B14F-4D97-AF65-F5344CB8AC3E}">
        <p14:creationId xmlns:p14="http://schemas.microsoft.com/office/powerpoint/2010/main" val="426539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40EF-971B-128B-2845-2438C60C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Funkční schéma</a:t>
            </a:r>
          </a:p>
        </p:txBody>
      </p:sp>
      <p:pic>
        <p:nvPicPr>
          <p:cNvPr id="5" name="Content Placeholder 4" descr="A diagram of a radio system&#10;&#10;AI-generated content may be incorrect.">
            <a:extLst>
              <a:ext uri="{FF2B5EF4-FFF2-40B4-BE49-F238E27FC236}">
                <a16:creationId xmlns:a16="http://schemas.microsoft.com/office/drawing/2014/main" id="{690AE3C7-A071-0875-3E83-A05722CD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7432" y="2051321"/>
            <a:ext cx="8113274" cy="4492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B0FC6D-65EC-5981-2CBE-8B3A6768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noProof="0" smtClean="0"/>
              <a:t>7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117980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91AD5C8-97C5-D6B8-CF9B-9840F073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Návrh elektroniky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58B2296-EC1A-CFF3-357B-67F181D1E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7" y="2257506"/>
            <a:ext cx="6450729" cy="3762294"/>
          </a:xfrm>
        </p:spPr>
        <p:txBody>
          <a:bodyPr>
            <a:normAutofit fontScale="85000" lnSpcReduction="20000"/>
          </a:bodyPr>
          <a:lstStyle/>
          <a:p>
            <a:pPr marL="91440" lvl="0" indent="-91440">
              <a:lnSpc>
                <a:spcPct val="90000"/>
              </a:lnSpc>
              <a:spcBef>
                <a:spcPts val="1200"/>
              </a:spcBef>
              <a:buClr>
                <a:srgbClr val="9CBEBD"/>
              </a:buClr>
              <a:buFont typeface="Tw Cen MT" panose="020B0602020104020603" pitchFamily="34" charset="0"/>
              <a:buChar char=" "/>
              <a:defRPr/>
            </a:pPr>
            <a:r>
              <a:rPr lang="cs-CZ" sz="3000" noProof="0" dirty="0">
                <a:solidFill>
                  <a:srgbClr val="FFFFFF"/>
                </a:solidFill>
              </a:rPr>
              <a:t>LCD Display</a:t>
            </a:r>
          </a:p>
          <a:p>
            <a:pPr marL="742950" lvl="1" indent="-285750">
              <a:spcBef>
                <a:spcPts val="1200"/>
              </a:spcBef>
              <a:buClr>
                <a:srgbClr val="9CBEBD"/>
              </a:buClr>
              <a:buFont typeface="Arial" panose="020B0604020202020204" pitchFamily="34" charset="0"/>
              <a:buChar char="•"/>
              <a:defRPr/>
            </a:pPr>
            <a:r>
              <a:rPr lang="cs-CZ" sz="2100" noProof="0" dirty="0">
                <a:solidFill>
                  <a:srgbClr val="FFFFFF"/>
                </a:solidFill>
              </a:rPr>
              <a:t>Zobrazuje IP adresu</a:t>
            </a:r>
          </a:p>
          <a:p>
            <a:pPr marL="800100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cs-CZ" sz="2100" noProof="0" dirty="0">
                <a:solidFill>
                  <a:srgbClr val="FFFFFF"/>
                </a:solidFill>
              </a:rPr>
              <a:t>Aproximuje rychlost dopravníku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WEMOS D1 Mini Pro</a:t>
            </a:r>
          </a:p>
          <a:p>
            <a:pPr marL="800100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cs-CZ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ESP8266</a:t>
            </a:r>
          </a:p>
          <a:p>
            <a:pPr marL="800100" lvl="1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cs-CZ" sz="2100" noProof="0" dirty="0">
                <a:solidFill>
                  <a:srgbClr val="FFFFFF"/>
                </a:solidFill>
              </a:rPr>
              <a:t>Integrovaná </a:t>
            </a:r>
            <a:r>
              <a:rPr lang="cs-CZ" sz="2100" noProof="0" dirty="0" err="1">
                <a:solidFill>
                  <a:srgbClr val="FFFFFF"/>
                </a:solidFill>
              </a:rPr>
              <a:t>WiFi</a:t>
            </a:r>
            <a:r>
              <a:rPr lang="cs-CZ" sz="2100" noProof="0" dirty="0">
                <a:solidFill>
                  <a:srgbClr val="FFFFFF"/>
                </a:solidFill>
              </a:rPr>
              <a:t> komunikace</a:t>
            </a:r>
          </a:p>
          <a:p>
            <a:pPr marL="1257300" lvl="2" indent="-342900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cs-CZ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WebServer</a:t>
            </a:r>
            <a:endParaRPr kumimoji="0" lang="cs-CZ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lang="cs-CZ" sz="3000" noProof="0" dirty="0">
                <a:solidFill>
                  <a:srgbClr val="FFFFFF"/>
                </a:solidFill>
              </a:rPr>
              <a:t>Relé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Celé napájeno z 24V portu dopravníku</a:t>
            </a:r>
          </a:p>
        </p:txBody>
      </p:sp>
      <p:pic>
        <p:nvPicPr>
          <p:cNvPr id="25" name="Content Placeholder 24" descr="A green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A75447FF-9CA2-9DD3-2EFC-C1EC7C3DA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32968" y="290512"/>
            <a:ext cx="3992598" cy="618019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AA451-8E6A-E54F-C93A-2022572F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sz="2000" noProof="0" smtClean="0"/>
              <a:t>8</a:t>
            </a:fld>
            <a:endParaRPr lang="cs-CZ" sz="2000" noProof="0" dirty="0"/>
          </a:p>
        </p:txBody>
      </p:sp>
    </p:spTree>
    <p:extLst>
      <p:ext uri="{BB962C8B-B14F-4D97-AF65-F5344CB8AC3E}">
        <p14:creationId xmlns:p14="http://schemas.microsoft.com/office/powerpoint/2010/main" val="299628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857892-DF28-74DE-2285-1CA86CC2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Schéma elektroniky</a:t>
            </a:r>
          </a:p>
        </p:txBody>
      </p:sp>
      <p:pic>
        <p:nvPicPr>
          <p:cNvPr id="9" name="Content Placeholder 8" descr="A diagram of a computer&#10;&#10;AI-generated content may be incorrect.">
            <a:extLst>
              <a:ext uri="{FF2B5EF4-FFF2-40B4-BE49-F238E27FC236}">
                <a16:creationId xmlns:a16="http://schemas.microsoft.com/office/drawing/2014/main" id="{AC52338F-AA38-A7D3-9648-566C17C80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1424" y="1870485"/>
            <a:ext cx="8245290" cy="4853756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C1EC52-A1B3-3C36-4AEB-E1DF1F28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cs-CZ" noProof="0" smtClean="0"/>
              <a:t>9</a:t>
            </a:fld>
            <a:endParaRPr lang="cs-CZ" noProof="0" dirty="0"/>
          </a:p>
        </p:txBody>
      </p:sp>
    </p:spTree>
    <p:extLst>
      <p:ext uri="{BB962C8B-B14F-4D97-AF65-F5344CB8AC3E}">
        <p14:creationId xmlns:p14="http://schemas.microsoft.com/office/powerpoint/2010/main" val="270171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design</Template>
  <TotalTime>466</TotalTime>
  <Words>1047</Words>
  <Application>Microsoft Office PowerPoint</Application>
  <PresentationFormat>Widescreen</PresentationFormat>
  <Paragraphs>140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Segoe UI Semibold</vt:lpstr>
      <vt:lpstr>Tw Cen MT</vt:lpstr>
      <vt:lpstr>Tw Cen MT Condensed</vt:lpstr>
      <vt:lpstr>Wingdings 3</vt:lpstr>
      <vt:lpstr>Integral</vt:lpstr>
      <vt:lpstr>Návrh systému pro dálkové spouštění dopravníků</vt:lpstr>
      <vt:lpstr>Motivace</vt:lpstr>
      <vt:lpstr>Cíle práce</vt:lpstr>
      <vt:lpstr>Splnění cílů</vt:lpstr>
      <vt:lpstr>Splnění cílů</vt:lpstr>
      <vt:lpstr>Splnění cílů</vt:lpstr>
      <vt:lpstr>Funkční schéma</vt:lpstr>
      <vt:lpstr>Návrh elektroniky</vt:lpstr>
      <vt:lpstr>Schéma elektroniky</vt:lpstr>
      <vt:lpstr>Firmware</vt:lpstr>
      <vt:lpstr>Stavový diagram firmwaru</vt:lpstr>
      <vt:lpstr>Stavový diagram firmwaru</vt:lpstr>
      <vt:lpstr>Stavový diagram firmwaru</vt:lpstr>
      <vt:lpstr>Software</vt:lpstr>
      <vt:lpstr>Design aplikace</vt:lpstr>
      <vt:lpstr>Děkuji za pozornost</vt:lpstr>
      <vt:lpstr>Otázka 1.</vt:lpstr>
      <vt:lpstr>Otázka 2.</vt:lpstr>
      <vt:lpstr>Otázka 3.</vt:lpstr>
      <vt:lpstr>Otázka 3.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Strašák David (219502)</dc:creator>
  <cp:lastModifiedBy>Strašák David (219502)</cp:lastModifiedBy>
  <cp:revision>98</cp:revision>
  <dcterms:created xsi:type="dcterms:W3CDTF">2025-06-12T18:44:21Z</dcterms:created>
  <dcterms:modified xsi:type="dcterms:W3CDTF">2025-06-13T15:07:37Z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